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7" r:id="rId1"/>
    <p:sldMasterId id="2147483935" r:id="rId2"/>
  </p:sldMasterIdLst>
  <p:sldIdLst>
    <p:sldId id="256" r:id="rId3"/>
    <p:sldId id="268" r:id="rId4"/>
    <p:sldId id="280" r:id="rId5"/>
    <p:sldId id="281" r:id="rId6"/>
    <p:sldId id="282" r:id="rId7"/>
    <p:sldId id="283" r:id="rId8"/>
    <p:sldId id="276" r:id="rId9"/>
    <p:sldId id="277" r:id="rId10"/>
    <p:sldId id="27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9"/>
    <a:srgbClr val="05D5F2"/>
    <a:srgbClr val="036E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4660"/>
  </p:normalViewPr>
  <p:slideViewPr>
    <p:cSldViewPr snapToGrid="0">
      <p:cViewPr varScale="1">
        <p:scale>
          <a:sx n="85" d="100"/>
          <a:sy n="85" d="100"/>
        </p:scale>
        <p:origin x="28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623004-FE6B-4434-9505-57FA67F5B7FB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13CA7123-C765-44E8-BA95-4EA3E0BA37C9}">
      <dgm:prSet phldrT="[Texto]"/>
      <dgm:spPr/>
      <dgm:t>
        <a:bodyPr/>
        <a:lstStyle/>
        <a:p>
          <a:r>
            <a:rPr lang="es-MX" b="1" dirty="0"/>
            <a:t>Simulación</a:t>
          </a:r>
          <a:br>
            <a:rPr lang="es-MX" dirty="0"/>
          </a:br>
          <a:r>
            <a:rPr lang="es-MX" dirty="0"/>
            <a:t>(Balines)</a:t>
          </a:r>
        </a:p>
      </dgm:t>
    </dgm:pt>
    <dgm:pt modelId="{A9F6CEC8-D001-40F1-B42D-9DC0EC43C350}" type="parTrans" cxnId="{76C430B0-16BE-4622-8947-0E082782BC48}">
      <dgm:prSet/>
      <dgm:spPr/>
      <dgm:t>
        <a:bodyPr/>
        <a:lstStyle/>
        <a:p>
          <a:endParaRPr lang="es-MX"/>
        </a:p>
      </dgm:t>
    </dgm:pt>
    <dgm:pt modelId="{57DF7BDC-1A72-41ED-85B9-8AEAC5DDC8AE}" type="sibTrans" cxnId="{76C430B0-16BE-4622-8947-0E082782BC48}">
      <dgm:prSet/>
      <dgm:spPr/>
      <dgm:t>
        <a:bodyPr/>
        <a:lstStyle/>
        <a:p>
          <a:endParaRPr lang="es-MX"/>
        </a:p>
      </dgm:t>
    </dgm:pt>
    <dgm:pt modelId="{A23116F2-2131-4848-9837-93B31D77AC6F}">
      <dgm:prSet phldrT="[Texto]"/>
      <dgm:spPr/>
      <dgm:t>
        <a:bodyPr/>
        <a:lstStyle/>
        <a:p>
          <a:r>
            <a:rPr lang="es-MX" b="1" dirty="0"/>
            <a:t>Origen</a:t>
          </a:r>
          <a:br>
            <a:rPr lang="es-MX" b="1" dirty="0"/>
          </a:br>
          <a:r>
            <a:rPr lang="es-MX" dirty="0"/>
            <a:t>(</a:t>
          </a:r>
          <a:r>
            <a:rPr lang="es-MX" dirty="0" err="1"/>
            <a:t>Isocentro</a:t>
          </a:r>
          <a:r>
            <a:rPr lang="es-MX" dirty="0"/>
            <a:t> del equipo)</a:t>
          </a:r>
        </a:p>
      </dgm:t>
    </dgm:pt>
    <dgm:pt modelId="{E6425DC7-9093-4C5C-B2BF-5719A7630004}" type="parTrans" cxnId="{EA38E9EA-54A6-4710-8CD3-A82BCF9C44CF}">
      <dgm:prSet/>
      <dgm:spPr/>
      <dgm:t>
        <a:bodyPr/>
        <a:lstStyle/>
        <a:p>
          <a:endParaRPr lang="es-MX"/>
        </a:p>
      </dgm:t>
    </dgm:pt>
    <dgm:pt modelId="{8C88761A-8F6D-494D-8958-EF9FA6561C67}" type="sibTrans" cxnId="{EA38E9EA-54A6-4710-8CD3-A82BCF9C44CF}">
      <dgm:prSet/>
      <dgm:spPr/>
      <dgm:t>
        <a:bodyPr/>
        <a:lstStyle/>
        <a:p>
          <a:endParaRPr lang="es-MX"/>
        </a:p>
      </dgm:t>
    </dgm:pt>
    <dgm:pt modelId="{08BDD202-DB59-4FB3-9814-7A5C4938C0CB}">
      <dgm:prSet phldrT="[Texto]"/>
      <dgm:spPr/>
      <dgm:t>
        <a:bodyPr/>
        <a:lstStyle/>
        <a:p>
          <a:r>
            <a:rPr lang="es-MX" b="1" dirty="0"/>
            <a:t>Planeación:</a:t>
          </a:r>
          <a:br>
            <a:rPr lang="es-MX" dirty="0"/>
          </a:br>
          <a:r>
            <a:rPr lang="es-MX" dirty="0"/>
            <a:t>Desplazamientos</a:t>
          </a:r>
        </a:p>
      </dgm:t>
    </dgm:pt>
    <dgm:pt modelId="{33B2CBE7-B2DF-452B-91D7-B35C70C180E4}" type="parTrans" cxnId="{2C02C9B0-A402-4D7B-9BFC-6ADF2C7ACC5A}">
      <dgm:prSet/>
      <dgm:spPr/>
      <dgm:t>
        <a:bodyPr/>
        <a:lstStyle/>
        <a:p>
          <a:endParaRPr lang="es-MX"/>
        </a:p>
      </dgm:t>
    </dgm:pt>
    <dgm:pt modelId="{51B2F33F-B609-4F3F-90E4-0632108FD384}" type="sibTrans" cxnId="{2C02C9B0-A402-4D7B-9BFC-6ADF2C7ACC5A}">
      <dgm:prSet/>
      <dgm:spPr/>
      <dgm:t>
        <a:bodyPr/>
        <a:lstStyle/>
        <a:p>
          <a:endParaRPr lang="es-MX"/>
        </a:p>
      </dgm:t>
    </dgm:pt>
    <dgm:pt modelId="{ABA04D4A-E4FE-41CD-A53C-0C6E24111E25}" type="pres">
      <dgm:prSet presAssocID="{B5623004-FE6B-4434-9505-57FA67F5B7FB}" presName="Name0" presStyleCnt="0">
        <dgm:presLayoutVars>
          <dgm:dir/>
          <dgm:resizeHandles val="exact"/>
        </dgm:presLayoutVars>
      </dgm:prSet>
      <dgm:spPr/>
    </dgm:pt>
    <dgm:pt modelId="{84413E7B-65C1-4EA5-A947-E33C4816FAC3}" type="pres">
      <dgm:prSet presAssocID="{13CA7123-C765-44E8-BA95-4EA3E0BA37C9}" presName="node" presStyleLbl="node1" presStyleIdx="0" presStyleCnt="3">
        <dgm:presLayoutVars>
          <dgm:bulletEnabled val="1"/>
        </dgm:presLayoutVars>
      </dgm:prSet>
      <dgm:spPr/>
    </dgm:pt>
    <dgm:pt modelId="{A96F393F-B4C4-4F49-B8F1-D35D6466EABF}" type="pres">
      <dgm:prSet presAssocID="{57DF7BDC-1A72-41ED-85B9-8AEAC5DDC8AE}" presName="sibTrans" presStyleLbl="sibTrans2D1" presStyleIdx="0" presStyleCnt="2"/>
      <dgm:spPr/>
    </dgm:pt>
    <dgm:pt modelId="{A1AA6E57-9CB1-4339-BF33-D2EAC909D5C2}" type="pres">
      <dgm:prSet presAssocID="{57DF7BDC-1A72-41ED-85B9-8AEAC5DDC8AE}" presName="connectorText" presStyleLbl="sibTrans2D1" presStyleIdx="0" presStyleCnt="2"/>
      <dgm:spPr/>
    </dgm:pt>
    <dgm:pt modelId="{42DDD13C-3FC6-4A7A-B1AB-A93EFA9AD355}" type="pres">
      <dgm:prSet presAssocID="{A23116F2-2131-4848-9837-93B31D77AC6F}" presName="node" presStyleLbl="node1" presStyleIdx="1" presStyleCnt="3">
        <dgm:presLayoutVars>
          <dgm:bulletEnabled val="1"/>
        </dgm:presLayoutVars>
      </dgm:prSet>
      <dgm:spPr/>
    </dgm:pt>
    <dgm:pt modelId="{CA16FED7-9894-400C-9E3B-CD8340A2E55A}" type="pres">
      <dgm:prSet presAssocID="{8C88761A-8F6D-494D-8958-EF9FA6561C67}" presName="sibTrans" presStyleLbl="sibTrans2D1" presStyleIdx="1" presStyleCnt="2"/>
      <dgm:spPr/>
    </dgm:pt>
    <dgm:pt modelId="{58D35F01-78B9-46AC-A0DB-8CD166DFDD4E}" type="pres">
      <dgm:prSet presAssocID="{8C88761A-8F6D-494D-8958-EF9FA6561C67}" presName="connectorText" presStyleLbl="sibTrans2D1" presStyleIdx="1" presStyleCnt="2"/>
      <dgm:spPr/>
    </dgm:pt>
    <dgm:pt modelId="{2E810CA6-07AD-431D-A74B-B2250AD2A009}" type="pres">
      <dgm:prSet presAssocID="{08BDD202-DB59-4FB3-9814-7A5C4938C0CB}" presName="node" presStyleLbl="node1" presStyleIdx="2" presStyleCnt="3">
        <dgm:presLayoutVars>
          <dgm:bulletEnabled val="1"/>
        </dgm:presLayoutVars>
      </dgm:prSet>
      <dgm:spPr/>
    </dgm:pt>
  </dgm:ptLst>
  <dgm:cxnLst>
    <dgm:cxn modelId="{4E72B403-0EE0-4AA3-9727-16D25D2DCF15}" type="presOf" srcId="{8C88761A-8F6D-494D-8958-EF9FA6561C67}" destId="{58D35F01-78B9-46AC-A0DB-8CD166DFDD4E}" srcOrd="1" destOrd="0" presId="urn:microsoft.com/office/officeart/2005/8/layout/process1"/>
    <dgm:cxn modelId="{0622783C-F906-41A8-8854-9454B7EC43C9}" type="presOf" srcId="{A23116F2-2131-4848-9837-93B31D77AC6F}" destId="{42DDD13C-3FC6-4A7A-B1AB-A93EFA9AD355}" srcOrd="0" destOrd="0" presId="urn:microsoft.com/office/officeart/2005/8/layout/process1"/>
    <dgm:cxn modelId="{5D04596A-0BF6-4BC7-AC67-32A6328116E6}" type="presOf" srcId="{08BDD202-DB59-4FB3-9814-7A5C4938C0CB}" destId="{2E810CA6-07AD-431D-A74B-B2250AD2A009}" srcOrd="0" destOrd="0" presId="urn:microsoft.com/office/officeart/2005/8/layout/process1"/>
    <dgm:cxn modelId="{93F6C74C-1A10-4DAC-9AA4-54BB17765F3C}" type="presOf" srcId="{57DF7BDC-1A72-41ED-85B9-8AEAC5DDC8AE}" destId="{A1AA6E57-9CB1-4339-BF33-D2EAC909D5C2}" srcOrd="1" destOrd="0" presId="urn:microsoft.com/office/officeart/2005/8/layout/process1"/>
    <dgm:cxn modelId="{C7B1FD4E-B50B-4D18-AEFF-8784DDDBFFB7}" type="presOf" srcId="{57DF7BDC-1A72-41ED-85B9-8AEAC5DDC8AE}" destId="{A96F393F-B4C4-4F49-B8F1-D35D6466EABF}" srcOrd="0" destOrd="0" presId="urn:microsoft.com/office/officeart/2005/8/layout/process1"/>
    <dgm:cxn modelId="{F8B1BF82-0B6A-432C-B906-9DAEDBFC7894}" type="presOf" srcId="{B5623004-FE6B-4434-9505-57FA67F5B7FB}" destId="{ABA04D4A-E4FE-41CD-A53C-0C6E24111E25}" srcOrd="0" destOrd="0" presId="urn:microsoft.com/office/officeart/2005/8/layout/process1"/>
    <dgm:cxn modelId="{76C430B0-16BE-4622-8947-0E082782BC48}" srcId="{B5623004-FE6B-4434-9505-57FA67F5B7FB}" destId="{13CA7123-C765-44E8-BA95-4EA3E0BA37C9}" srcOrd="0" destOrd="0" parTransId="{A9F6CEC8-D001-40F1-B42D-9DC0EC43C350}" sibTransId="{57DF7BDC-1A72-41ED-85B9-8AEAC5DDC8AE}"/>
    <dgm:cxn modelId="{2C02C9B0-A402-4D7B-9BFC-6ADF2C7ACC5A}" srcId="{B5623004-FE6B-4434-9505-57FA67F5B7FB}" destId="{08BDD202-DB59-4FB3-9814-7A5C4938C0CB}" srcOrd="2" destOrd="0" parTransId="{33B2CBE7-B2DF-452B-91D7-B35C70C180E4}" sibTransId="{51B2F33F-B609-4F3F-90E4-0632108FD384}"/>
    <dgm:cxn modelId="{18CD82D2-60D3-4066-93EF-C67C51DBE93A}" type="presOf" srcId="{8C88761A-8F6D-494D-8958-EF9FA6561C67}" destId="{CA16FED7-9894-400C-9E3B-CD8340A2E55A}" srcOrd="0" destOrd="0" presId="urn:microsoft.com/office/officeart/2005/8/layout/process1"/>
    <dgm:cxn modelId="{DC50F6E9-7732-438A-9243-13F52A3A83C0}" type="presOf" srcId="{13CA7123-C765-44E8-BA95-4EA3E0BA37C9}" destId="{84413E7B-65C1-4EA5-A947-E33C4816FAC3}" srcOrd="0" destOrd="0" presId="urn:microsoft.com/office/officeart/2005/8/layout/process1"/>
    <dgm:cxn modelId="{EA38E9EA-54A6-4710-8CD3-A82BCF9C44CF}" srcId="{B5623004-FE6B-4434-9505-57FA67F5B7FB}" destId="{A23116F2-2131-4848-9837-93B31D77AC6F}" srcOrd="1" destOrd="0" parTransId="{E6425DC7-9093-4C5C-B2BF-5719A7630004}" sibTransId="{8C88761A-8F6D-494D-8958-EF9FA6561C67}"/>
    <dgm:cxn modelId="{16522BA2-6C44-4E46-B58E-F4D52B2B78A3}" type="presParOf" srcId="{ABA04D4A-E4FE-41CD-A53C-0C6E24111E25}" destId="{84413E7B-65C1-4EA5-A947-E33C4816FAC3}" srcOrd="0" destOrd="0" presId="urn:microsoft.com/office/officeart/2005/8/layout/process1"/>
    <dgm:cxn modelId="{745424F8-37CF-4A35-8365-4F51BAB41838}" type="presParOf" srcId="{ABA04D4A-E4FE-41CD-A53C-0C6E24111E25}" destId="{A96F393F-B4C4-4F49-B8F1-D35D6466EABF}" srcOrd="1" destOrd="0" presId="urn:microsoft.com/office/officeart/2005/8/layout/process1"/>
    <dgm:cxn modelId="{5B4DF89F-F7B8-4A09-AAA1-2C1A9129EC51}" type="presParOf" srcId="{A96F393F-B4C4-4F49-B8F1-D35D6466EABF}" destId="{A1AA6E57-9CB1-4339-BF33-D2EAC909D5C2}" srcOrd="0" destOrd="0" presId="urn:microsoft.com/office/officeart/2005/8/layout/process1"/>
    <dgm:cxn modelId="{444EC051-41CC-4B3A-8A9D-8F7F754B80C3}" type="presParOf" srcId="{ABA04D4A-E4FE-41CD-A53C-0C6E24111E25}" destId="{42DDD13C-3FC6-4A7A-B1AB-A93EFA9AD355}" srcOrd="2" destOrd="0" presId="urn:microsoft.com/office/officeart/2005/8/layout/process1"/>
    <dgm:cxn modelId="{F6575064-EE6F-4885-B3C2-AAB3E6A0884F}" type="presParOf" srcId="{ABA04D4A-E4FE-41CD-A53C-0C6E24111E25}" destId="{CA16FED7-9894-400C-9E3B-CD8340A2E55A}" srcOrd="3" destOrd="0" presId="urn:microsoft.com/office/officeart/2005/8/layout/process1"/>
    <dgm:cxn modelId="{93E04280-0F26-4687-8ED5-D21427DB15FA}" type="presParOf" srcId="{CA16FED7-9894-400C-9E3B-CD8340A2E55A}" destId="{58D35F01-78B9-46AC-A0DB-8CD166DFDD4E}" srcOrd="0" destOrd="0" presId="urn:microsoft.com/office/officeart/2005/8/layout/process1"/>
    <dgm:cxn modelId="{559D7D39-DDA8-464F-AB2B-DEEF4E65CCD5}" type="presParOf" srcId="{ABA04D4A-E4FE-41CD-A53C-0C6E24111E25}" destId="{2E810CA6-07AD-431D-A74B-B2250AD2A00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BC2DAC-FC68-4ABF-AD8C-F1B53AD28D1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MX"/>
        </a:p>
      </dgm:t>
    </dgm:pt>
    <dgm:pt modelId="{6BA5ACD2-7FBC-4CC6-B9DB-7EB2E68706BD}">
      <dgm:prSet phldrT="[Texto]" custT="1"/>
      <dgm:spPr/>
      <dgm:t>
        <a:bodyPr/>
        <a:lstStyle/>
        <a:p>
          <a:r>
            <a:rPr lang="es-MX" sz="3200" dirty="0"/>
            <a:t>TIPO DE DESPLAZAMIETO</a:t>
          </a:r>
        </a:p>
      </dgm:t>
    </dgm:pt>
    <dgm:pt modelId="{BC7027FF-F27A-45F1-A890-8E2008A15649}" type="parTrans" cxnId="{C7D10CAC-3649-46FA-928C-A716A85D6B8D}">
      <dgm:prSet/>
      <dgm:spPr/>
      <dgm:t>
        <a:bodyPr/>
        <a:lstStyle/>
        <a:p>
          <a:endParaRPr lang="es-MX"/>
        </a:p>
      </dgm:t>
    </dgm:pt>
    <dgm:pt modelId="{0DF9ADA6-D0C3-44E2-B8EE-FB6A286BF13B}" type="sibTrans" cxnId="{C7D10CAC-3649-46FA-928C-A716A85D6B8D}">
      <dgm:prSet/>
      <dgm:spPr/>
      <dgm:t>
        <a:bodyPr/>
        <a:lstStyle/>
        <a:p>
          <a:endParaRPr lang="es-MX"/>
        </a:p>
      </dgm:t>
    </dgm:pt>
    <dgm:pt modelId="{B80809CE-8C9D-4931-912D-57819853C3BC}">
      <dgm:prSet phldrT="[Texto]"/>
      <dgm:spPr>
        <a:ln>
          <a:noFill/>
        </a:ln>
      </dgm:spPr>
      <dgm:t>
        <a:bodyPr/>
        <a:lstStyle/>
        <a:p>
          <a:r>
            <a:rPr lang="es-MX" dirty="0"/>
            <a:t>DESPLAZAMIENTOS LINEALES</a:t>
          </a:r>
        </a:p>
      </dgm:t>
    </dgm:pt>
    <dgm:pt modelId="{1D23894A-DAF9-4B0E-8AE7-A4FD4B12341B}" type="parTrans" cxnId="{CD1B6FB6-5D31-4FDD-A36A-66D9AF8610A0}">
      <dgm:prSet/>
      <dgm:spPr/>
      <dgm:t>
        <a:bodyPr/>
        <a:lstStyle/>
        <a:p>
          <a:endParaRPr lang="es-MX"/>
        </a:p>
      </dgm:t>
    </dgm:pt>
    <dgm:pt modelId="{B05B99B1-EAE9-441C-8746-D016D748BC8A}" type="sibTrans" cxnId="{CD1B6FB6-5D31-4FDD-A36A-66D9AF8610A0}">
      <dgm:prSet/>
      <dgm:spPr/>
      <dgm:t>
        <a:bodyPr/>
        <a:lstStyle/>
        <a:p>
          <a:endParaRPr lang="es-MX"/>
        </a:p>
      </dgm:t>
    </dgm:pt>
    <dgm:pt modelId="{128ED2B4-1841-4B94-9A48-4735F66A598A}">
      <dgm:prSet phldrT="[Texto]"/>
      <dgm:spPr/>
      <dgm:t>
        <a:bodyPr/>
        <a:lstStyle/>
        <a:p>
          <a:r>
            <a:rPr lang="es-MX" dirty="0"/>
            <a:t>DESPLAZAMIENTOS ANGULARES</a:t>
          </a:r>
        </a:p>
      </dgm:t>
    </dgm:pt>
    <dgm:pt modelId="{48E4BE6C-4B6C-4FA7-BBF3-7CF3B45C56E5}" type="parTrans" cxnId="{CDE8E84D-6112-4773-AD73-77795C4DEB2B}">
      <dgm:prSet/>
      <dgm:spPr/>
      <dgm:t>
        <a:bodyPr/>
        <a:lstStyle/>
        <a:p>
          <a:endParaRPr lang="es-MX"/>
        </a:p>
      </dgm:t>
    </dgm:pt>
    <dgm:pt modelId="{4A9F89AD-96EE-4E60-88FA-5EC09623E8AF}" type="sibTrans" cxnId="{CDE8E84D-6112-4773-AD73-77795C4DEB2B}">
      <dgm:prSet/>
      <dgm:spPr/>
      <dgm:t>
        <a:bodyPr/>
        <a:lstStyle/>
        <a:p>
          <a:endParaRPr lang="es-MX"/>
        </a:p>
      </dgm:t>
    </dgm:pt>
    <dgm:pt modelId="{095F949E-A6FF-42FD-BAF3-7561C7003023}" type="pres">
      <dgm:prSet presAssocID="{D8BC2DAC-FC68-4ABF-AD8C-F1B53AD28D10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D876669-BD2D-406E-B59F-DCF8D655F1A1}" type="pres">
      <dgm:prSet presAssocID="{6BA5ACD2-7FBC-4CC6-B9DB-7EB2E68706BD}" presName="root1" presStyleCnt="0"/>
      <dgm:spPr/>
    </dgm:pt>
    <dgm:pt modelId="{DA0DE681-C56C-4E15-8B25-A3B0E380EB88}" type="pres">
      <dgm:prSet presAssocID="{6BA5ACD2-7FBC-4CC6-B9DB-7EB2E68706BD}" presName="LevelOneTextNode" presStyleLbl="node0" presStyleIdx="0" presStyleCnt="1">
        <dgm:presLayoutVars>
          <dgm:chPref val="3"/>
        </dgm:presLayoutVars>
      </dgm:prSet>
      <dgm:spPr/>
    </dgm:pt>
    <dgm:pt modelId="{E2105EFF-301C-4557-9F9A-C5414C156163}" type="pres">
      <dgm:prSet presAssocID="{6BA5ACD2-7FBC-4CC6-B9DB-7EB2E68706BD}" presName="level2hierChild" presStyleCnt="0"/>
      <dgm:spPr/>
    </dgm:pt>
    <dgm:pt modelId="{1DF0EA13-6B87-4962-84C6-7762965A1DE4}" type="pres">
      <dgm:prSet presAssocID="{1D23894A-DAF9-4B0E-8AE7-A4FD4B12341B}" presName="conn2-1" presStyleLbl="parChTrans1D2" presStyleIdx="0" presStyleCnt="2"/>
      <dgm:spPr/>
    </dgm:pt>
    <dgm:pt modelId="{13FEBFBD-B60B-4FF8-A965-DEF7B74B1915}" type="pres">
      <dgm:prSet presAssocID="{1D23894A-DAF9-4B0E-8AE7-A4FD4B12341B}" presName="connTx" presStyleLbl="parChTrans1D2" presStyleIdx="0" presStyleCnt="2"/>
      <dgm:spPr/>
    </dgm:pt>
    <dgm:pt modelId="{B7B86DFB-5696-4E79-AE9C-6E73BAF5D557}" type="pres">
      <dgm:prSet presAssocID="{B80809CE-8C9D-4931-912D-57819853C3BC}" presName="root2" presStyleCnt="0"/>
      <dgm:spPr/>
    </dgm:pt>
    <dgm:pt modelId="{772A3822-67E8-4DDA-AE19-6F742AB6745E}" type="pres">
      <dgm:prSet presAssocID="{B80809CE-8C9D-4931-912D-57819853C3BC}" presName="LevelTwoTextNode" presStyleLbl="node2" presStyleIdx="0" presStyleCnt="2" custScaleX="175861">
        <dgm:presLayoutVars>
          <dgm:chPref val="3"/>
        </dgm:presLayoutVars>
      </dgm:prSet>
      <dgm:spPr/>
    </dgm:pt>
    <dgm:pt modelId="{F91350A4-A146-487F-811D-61C28E2FAEE1}" type="pres">
      <dgm:prSet presAssocID="{B80809CE-8C9D-4931-912D-57819853C3BC}" presName="level3hierChild" presStyleCnt="0"/>
      <dgm:spPr/>
    </dgm:pt>
    <dgm:pt modelId="{71CAC17D-62BA-4B87-A556-89C30838FF2D}" type="pres">
      <dgm:prSet presAssocID="{48E4BE6C-4B6C-4FA7-BBF3-7CF3B45C56E5}" presName="conn2-1" presStyleLbl="parChTrans1D2" presStyleIdx="1" presStyleCnt="2"/>
      <dgm:spPr/>
    </dgm:pt>
    <dgm:pt modelId="{BE97EA0D-8F0B-49AF-A9B0-F21066D55E50}" type="pres">
      <dgm:prSet presAssocID="{48E4BE6C-4B6C-4FA7-BBF3-7CF3B45C56E5}" presName="connTx" presStyleLbl="parChTrans1D2" presStyleIdx="1" presStyleCnt="2"/>
      <dgm:spPr/>
    </dgm:pt>
    <dgm:pt modelId="{E23AFFC8-39A7-4338-B6F7-4B56082135D7}" type="pres">
      <dgm:prSet presAssocID="{128ED2B4-1841-4B94-9A48-4735F66A598A}" presName="root2" presStyleCnt="0"/>
      <dgm:spPr/>
    </dgm:pt>
    <dgm:pt modelId="{D87EA9D7-D25F-4D9B-8EB9-CA62062CB1C6}" type="pres">
      <dgm:prSet presAssocID="{128ED2B4-1841-4B94-9A48-4735F66A598A}" presName="LevelTwoTextNode" presStyleLbl="node2" presStyleIdx="1" presStyleCnt="2" custScaleX="175861">
        <dgm:presLayoutVars>
          <dgm:chPref val="3"/>
        </dgm:presLayoutVars>
      </dgm:prSet>
      <dgm:spPr/>
    </dgm:pt>
    <dgm:pt modelId="{55ED9E58-2863-4B07-9871-BF3667A68325}" type="pres">
      <dgm:prSet presAssocID="{128ED2B4-1841-4B94-9A48-4735F66A598A}" presName="level3hierChild" presStyleCnt="0"/>
      <dgm:spPr/>
    </dgm:pt>
  </dgm:ptLst>
  <dgm:cxnLst>
    <dgm:cxn modelId="{BCA73403-B364-478A-A7F2-6D3CD4802EBE}" type="presOf" srcId="{48E4BE6C-4B6C-4FA7-BBF3-7CF3B45C56E5}" destId="{BE97EA0D-8F0B-49AF-A9B0-F21066D55E50}" srcOrd="1" destOrd="0" presId="urn:microsoft.com/office/officeart/2008/layout/HorizontalMultiLevelHierarchy"/>
    <dgm:cxn modelId="{CDE8E84D-6112-4773-AD73-77795C4DEB2B}" srcId="{6BA5ACD2-7FBC-4CC6-B9DB-7EB2E68706BD}" destId="{128ED2B4-1841-4B94-9A48-4735F66A598A}" srcOrd="1" destOrd="0" parTransId="{48E4BE6C-4B6C-4FA7-BBF3-7CF3B45C56E5}" sibTransId="{4A9F89AD-96EE-4E60-88FA-5EC09623E8AF}"/>
    <dgm:cxn modelId="{F694127A-652F-4107-8343-A1E861259037}" type="presOf" srcId="{48E4BE6C-4B6C-4FA7-BBF3-7CF3B45C56E5}" destId="{71CAC17D-62BA-4B87-A556-89C30838FF2D}" srcOrd="0" destOrd="0" presId="urn:microsoft.com/office/officeart/2008/layout/HorizontalMultiLevelHierarchy"/>
    <dgm:cxn modelId="{4ADB4F84-F1C4-4E4C-80B9-B3402E28CC1F}" type="presOf" srcId="{6BA5ACD2-7FBC-4CC6-B9DB-7EB2E68706BD}" destId="{DA0DE681-C56C-4E15-8B25-A3B0E380EB88}" srcOrd="0" destOrd="0" presId="urn:microsoft.com/office/officeart/2008/layout/HorizontalMultiLevelHierarchy"/>
    <dgm:cxn modelId="{3B0B53A2-93AD-4D35-8D1E-CFCA9CD39C46}" type="presOf" srcId="{1D23894A-DAF9-4B0E-8AE7-A4FD4B12341B}" destId="{13FEBFBD-B60B-4FF8-A965-DEF7B74B1915}" srcOrd="1" destOrd="0" presId="urn:microsoft.com/office/officeart/2008/layout/HorizontalMultiLevelHierarchy"/>
    <dgm:cxn modelId="{C7D10CAC-3649-46FA-928C-A716A85D6B8D}" srcId="{D8BC2DAC-FC68-4ABF-AD8C-F1B53AD28D10}" destId="{6BA5ACD2-7FBC-4CC6-B9DB-7EB2E68706BD}" srcOrd="0" destOrd="0" parTransId="{BC7027FF-F27A-45F1-A890-8E2008A15649}" sibTransId="{0DF9ADA6-D0C3-44E2-B8EE-FB6A286BF13B}"/>
    <dgm:cxn modelId="{407795B0-4590-424A-9DBA-22D356FB61AF}" type="presOf" srcId="{B80809CE-8C9D-4931-912D-57819853C3BC}" destId="{772A3822-67E8-4DDA-AE19-6F742AB6745E}" srcOrd="0" destOrd="0" presId="urn:microsoft.com/office/officeart/2008/layout/HorizontalMultiLevelHierarchy"/>
    <dgm:cxn modelId="{CD1B6FB6-5D31-4FDD-A36A-66D9AF8610A0}" srcId="{6BA5ACD2-7FBC-4CC6-B9DB-7EB2E68706BD}" destId="{B80809CE-8C9D-4931-912D-57819853C3BC}" srcOrd="0" destOrd="0" parTransId="{1D23894A-DAF9-4B0E-8AE7-A4FD4B12341B}" sibTransId="{B05B99B1-EAE9-441C-8746-D016D748BC8A}"/>
    <dgm:cxn modelId="{07ADA8BD-F667-4AED-8FFE-2075557D06C4}" type="presOf" srcId="{1D23894A-DAF9-4B0E-8AE7-A4FD4B12341B}" destId="{1DF0EA13-6B87-4962-84C6-7762965A1DE4}" srcOrd="0" destOrd="0" presId="urn:microsoft.com/office/officeart/2008/layout/HorizontalMultiLevelHierarchy"/>
    <dgm:cxn modelId="{5B9421C9-149F-4408-A530-CE8236B4301D}" type="presOf" srcId="{128ED2B4-1841-4B94-9A48-4735F66A598A}" destId="{D87EA9D7-D25F-4D9B-8EB9-CA62062CB1C6}" srcOrd="0" destOrd="0" presId="urn:microsoft.com/office/officeart/2008/layout/HorizontalMultiLevelHierarchy"/>
    <dgm:cxn modelId="{40CB00F4-8A3B-4DAA-90CD-A0725EB88812}" type="presOf" srcId="{D8BC2DAC-FC68-4ABF-AD8C-F1B53AD28D10}" destId="{095F949E-A6FF-42FD-BAF3-7561C7003023}" srcOrd="0" destOrd="0" presId="urn:microsoft.com/office/officeart/2008/layout/HorizontalMultiLevelHierarchy"/>
    <dgm:cxn modelId="{A891A69E-7F2D-46D5-9376-7D45E6794A08}" type="presParOf" srcId="{095F949E-A6FF-42FD-BAF3-7561C7003023}" destId="{CD876669-BD2D-406E-B59F-DCF8D655F1A1}" srcOrd="0" destOrd="0" presId="urn:microsoft.com/office/officeart/2008/layout/HorizontalMultiLevelHierarchy"/>
    <dgm:cxn modelId="{339B7D84-75F3-48B5-87E2-BDCE1CBF645A}" type="presParOf" srcId="{CD876669-BD2D-406E-B59F-DCF8D655F1A1}" destId="{DA0DE681-C56C-4E15-8B25-A3B0E380EB88}" srcOrd="0" destOrd="0" presId="urn:microsoft.com/office/officeart/2008/layout/HorizontalMultiLevelHierarchy"/>
    <dgm:cxn modelId="{92866922-78E6-4DB8-BF51-CD6F590D9CBF}" type="presParOf" srcId="{CD876669-BD2D-406E-B59F-DCF8D655F1A1}" destId="{E2105EFF-301C-4557-9F9A-C5414C156163}" srcOrd="1" destOrd="0" presId="urn:microsoft.com/office/officeart/2008/layout/HorizontalMultiLevelHierarchy"/>
    <dgm:cxn modelId="{4A57B2F5-3AA0-4F03-AE14-7F81F9D9D4AC}" type="presParOf" srcId="{E2105EFF-301C-4557-9F9A-C5414C156163}" destId="{1DF0EA13-6B87-4962-84C6-7762965A1DE4}" srcOrd="0" destOrd="0" presId="urn:microsoft.com/office/officeart/2008/layout/HorizontalMultiLevelHierarchy"/>
    <dgm:cxn modelId="{9D21FA22-4AF3-46CA-A84F-E4FE88BE1B4D}" type="presParOf" srcId="{1DF0EA13-6B87-4962-84C6-7762965A1DE4}" destId="{13FEBFBD-B60B-4FF8-A965-DEF7B74B1915}" srcOrd="0" destOrd="0" presId="urn:microsoft.com/office/officeart/2008/layout/HorizontalMultiLevelHierarchy"/>
    <dgm:cxn modelId="{972FC139-C348-4892-B65B-05B76FC448E7}" type="presParOf" srcId="{E2105EFF-301C-4557-9F9A-C5414C156163}" destId="{B7B86DFB-5696-4E79-AE9C-6E73BAF5D557}" srcOrd="1" destOrd="0" presId="urn:microsoft.com/office/officeart/2008/layout/HorizontalMultiLevelHierarchy"/>
    <dgm:cxn modelId="{74634C66-A271-401D-AFC6-822E0594B6BC}" type="presParOf" srcId="{B7B86DFB-5696-4E79-AE9C-6E73BAF5D557}" destId="{772A3822-67E8-4DDA-AE19-6F742AB6745E}" srcOrd="0" destOrd="0" presId="urn:microsoft.com/office/officeart/2008/layout/HorizontalMultiLevelHierarchy"/>
    <dgm:cxn modelId="{E616E8C2-D617-41B3-A3C2-37A2C81DC985}" type="presParOf" srcId="{B7B86DFB-5696-4E79-AE9C-6E73BAF5D557}" destId="{F91350A4-A146-487F-811D-61C28E2FAEE1}" srcOrd="1" destOrd="0" presId="urn:microsoft.com/office/officeart/2008/layout/HorizontalMultiLevelHierarchy"/>
    <dgm:cxn modelId="{73CDACF3-2C1C-48BE-BD3A-12F747891ADE}" type="presParOf" srcId="{E2105EFF-301C-4557-9F9A-C5414C156163}" destId="{71CAC17D-62BA-4B87-A556-89C30838FF2D}" srcOrd="2" destOrd="0" presId="urn:microsoft.com/office/officeart/2008/layout/HorizontalMultiLevelHierarchy"/>
    <dgm:cxn modelId="{E109618C-B347-4997-80F0-F34E268CB0E3}" type="presParOf" srcId="{71CAC17D-62BA-4B87-A556-89C30838FF2D}" destId="{BE97EA0D-8F0B-49AF-A9B0-F21066D55E50}" srcOrd="0" destOrd="0" presId="urn:microsoft.com/office/officeart/2008/layout/HorizontalMultiLevelHierarchy"/>
    <dgm:cxn modelId="{5E966F46-BD1E-4CD2-B934-DB2B74CCEF64}" type="presParOf" srcId="{E2105EFF-301C-4557-9F9A-C5414C156163}" destId="{E23AFFC8-39A7-4338-B6F7-4B56082135D7}" srcOrd="3" destOrd="0" presId="urn:microsoft.com/office/officeart/2008/layout/HorizontalMultiLevelHierarchy"/>
    <dgm:cxn modelId="{A1950EFE-A5D4-4238-8CCC-47E075A428D0}" type="presParOf" srcId="{E23AFFC8-39A7-4338-B6F7-4B56082135D7}" destId="{D87EA9D7-D25F-4D9B-8EB9-CA62062CB1C6}" srcOrd="0" destOrd="0" presId="urn:microsoft.com/office/officeart/2008/layout/HorizontalMultiLevelHierarchy"/>
    <dgm:cxn modelId="{561F12D7-4358-417B-9F5B-28DFC2D0C821}" type="presParOf" srcId="{E23AFFC8-39A7-4338-B6F7-4B56082135D7}" destId="{55ED9E58-2863-4B07-9871-BF3667A6832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413E7B-65C1-4EA5-A947-E33C4816FAC3}">
      <dsp:nvSpPr>
        <dsp:cNvPr id="0" name=""/>
        <dsp:cNvSpPr/>
      </dsp:nvSpPr>
      <dsp:spPr>
        <a:xfrm>
          <a:off x="7033" y="135500"/>
          <a:ext cx="2102280" cy="126136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b="1" kern="1200" dirty="0"/>
            <a:t>Simulación</a:t>
          </a:r>
          <a:br>
            <a:rPr lang="es-MX" sz="2100" kern="1200" dirty="0"/>
          </a:br>
          <a:r>
            <a:rPr lang="es-MX" sz="2100" kern="1200" dirty="0"/>
            <a:t>(Balines)</a:t>
          </a:r>
        </a:p>
      </dsp:txBody>
      <dsp:txXfrm>
        <a:off x="43977" y="172444"/>
        <a:ext cx="2028392" cy="1187480"/>
      </dsp:txXfrm>
    </dsp:sp>
    <dsp:sp modelId="{A96F393F-B4C4-4F49-B8F1-D35D6466EABF}">
      <dsp:nvSpPr>
        <dsp:cNvPr id="0" name=""/>
        <dsp:cNvSpPr/>
      </dsp:nvSpPr>
      <dsp:spPr>
        <a:xfrm>
          <a:off x="2319541" y="505501"/>
          <a:ext cx="445683" cy="5213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700" kern="1200"/>
        </a:p>
      </dsp:txBody>
      <dsp:txXfrm>
        <a:off x="2319541" y="609774"/>
        <a:ext cx="311978" cy="312819"/>
      </dsp:txXfrm>
    </dsp:sp>
    <dsp:sp modelId="{42DDD13C-3FC6-4A7A-B1AB-A93EFA9AD355}">
      <dsp:nvSpPr>
        <dsp:cNvPr id="0" name=""/>
        <dsp:cNvSpPr/>
      </dsp:nvSpPr>
      <dsp:spPr>
        <a:xfrm>
          <a:off x="2950225" y="135500"/>
          <a:ext cx="2102280" cy="1261368"/>
        </a:xfrm>
        <a:prstGeom prst="roundRect">
          <a:avLst>
            <a:gd name="adj" fmla="val 10000"/>
          </a:avLst>
        </a:prstGeom>
        <a:solidFill>
          <a:schemeClr val="accent4">
            <a:hueOff val="-287963"/>
            <a:satOff val="16938"/>
            <a:lumOff val="-166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b="1" kern="1200" dirty="0"/>
            <a:t>Origen</a:t>
          </a:r>
          <a:br>
            <a:rPr lang="es-MX" sz="2100" b="1" kern="1200" dirty="0"/>
          </a:br>
          <a:r>
            <a:rPr lang="es-MX" sz="2100" kern="1200" dirty="0"/>
            <a:t>(</a:t>
          </a:r>
          <a:r>
            <a:rPr lang="es-MX" sz="2100" kern="1200" dirty="0" err="1"/>
            <a:t>Isocentro</a:t>
          </a:r>
          <a:r>
            <a:rPr lang="es-MX" sz="2100" kern="1200" dirty="0"/>
            <a:t> del equipo)</a:t>
          </a:r>
        </a:p>
      </dsp:txBody>
      <dsp:txXfrm>
        <a:off x="2987169" y="172444"/>
        <a:ext cx="2028392" cy="1187480"/>
      </dsp:txXfrm>
    </dsp:sp>
    <dsp:sp modelId="{CA16FED7-9894-400C-9E3B-CD8340A2E55A}">
      <dsp:nvSpPr>
        <dsp:cNvPr id="0" name=""/>
        <dsp:cNvSpPr/>
      </dsp:nvSpPr>
      <dsp:spPr>
        <a:xfrm>
          <a:off x="5262734" y="505501"/>
          <a:ext cx="445683" cy="5213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575925"/>
            <a:satOff val="33875"/>
            <a:lumOff val="-333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700" kern="1200"/>
        </a:p>
      </dsp:txBody>
      <dsp:txXfrm>
        <a:off x="5262734" y="609774"/>
        <a:ext cx="311978" cy="312819"/>
      </dsp:txXfrm>
    </dsp:sp>
    <dsp:sp modelId="{2E810CA6-07AD-431D-A74B-B2250AD2A009}">
      <dsp:nvSpPr>
        <dsp:cNvPr id="0" name=""/>
        <dsp:cNvSpPr/>
      </dsp:nvSpPr>
      <dsp:spPr>
        <a:xfrm>
          <a:off x="5893418" y="135500"/>
          <a:ext cx="2102280" cy="1261368"/>
        </a:xfrm>
        <a:prstGeom prst="roundRect">
          <a:avLst>
            <a:gd name="adj" fmla="val 10000"/>
          </a:avLst>
        </a:prstGeom>
        <a:solidFill>
          <a:schemeClr val="accent4">
            <a:hueOff val="-575925"/>
            <a:satOff val="33875"/>
            <a:lumOff val="-333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b="1" kern="1200" dirty="0"/>
            <a:t>Planeación:</a:t>
          </a:r>
          <a:br>
            <a:rPr lang="es-MX" sz="2100" kern="1200" dirty="0"/>
          </a:br>
          <a:r>
            <a:rPr lang="es-MX" sz="2100" kern="1200" dirty="0"/>
            <a:t>Desplazamientos</a:t>
          </a:r>
        </a:p>
      </dsp:txBody>
      <dsp:txXfrm>
        <a:off x="5930362" y="172444"/>
        <a:ext cx="2028392" cy="11874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CAC17D-62BA-4B87-A556-89C30838FF2D}">
      <dsp:nvSpPr>
        <dsp:cNvPr id="0" name=""/>
        <dsp:cNvSpPr/>
      </dsp:nvSpPr>
      <dsp:spPr>
        <a:xfrm>
          <a:off x="1174441" y="2463585"/>
          <a:ext cx="614122" cy="5851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07061" y="0"/>
              </a:lnTo>
              <a:lnTo>
                <a:pt x="307061" y="585101"/>
              </a:lnTo>
              <a:lnTo>
                <a:pt x="614122" y="585101"/>
              </a:lnTo>
            </a:path>
          </a:pathLst>
        </a:custGeom>
        <a:noFill/>
        <a:ln w="222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500" kern="1200"/>
        </a:p>
      </dsp:txBody>
      <dsp:txXfrm>
        <a:off x="1460296" y="2734930"/>
        <a:ext cx="42411" cy="42411"/>
      </dsp:txXfrm>
    </dsp:sp>
    <dsp:sp modelId="{1DF0EA13-6B87-4962-84C6-7762965A1DE4}">
      <dsp:nvSpPr>
        <dsp:cNvPr id="0" name=""/>
        <dsp:cNvSpPr/>
      </dsp:nvSpPr>
      <dsp:spPr>
        <a:xfrm>
          <a:off x="1174441" y="1878483"/>
          <a:ext cx="614122" cy="585101"/>
        </a:xfrm>
        <a:custGeom>
          <a:avLst/>
          <a:gdLst/>
          <a:ahLst/>
          <a:cxnLst/>
          <a:rect l="0" t="0" r="0" b="0"/>
          <a:pathLst>
            <a:path>
              <a:moveTo>
                <a:pt x="0" y="585101"/>
              </a:moveTo>
              <a:lnTo>
                <a:pt x="307061" y="585101"/>
              </a:lnTo>
              <a:lnTo>
                <a:pt x="307061" y="0"/>
              </a:lnTo>
              <a:lnTo>
                <a:pt x="614122" y="0"/>
              </a:lnTo>
            </a:path>
          </a:pathLst>
        </a:custGeom>
        <a:noFill/>
        <a:ln w="222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500" kern="1200"/>
        </a:p>
      </dsp:txBody>
      <dsp:txXfrm>
        <a:off x="1460296" y="2149828"/>
        <a:ext cx="42411" cy="42411"/>
      </dsp:txXfrm>
    </dsp:sp>
    <dsp:sp modelId="{DA0DE681-C56C-4E15-8B25-A3B0E380EB88}">
      <dsp:nvSpPr>
        <dsp:cNvPr id="0" name=""/>
        <dsp:cNvSpPr/>
      </dsp:nvSpPr>
      <dsp:spPr>
        <a:xfrm rot="16200000">
          <a:off x="-1757225" y="1995503"/>
          <a:ext cx="4927170" cy="93616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TIPO DE DESPLAZAMIETO</a:t>
          </a:r>
        </a:p>
      </dsp:txBody>
      <dsp:txXfrm>
        <a:off x="-1757225" y="1995503"/>
        <a:ext cx="4927170" cy="936162"/>
      </dsp:txXfrm>
    </dsp:sp>
    <dsp:sp modelId="{772A3822-67E8-4DDA-AE19-6F742AB6745E}">
      <dsp:nvSpPr>
        <dsp:cNvPr id="0" name=""/>
        <dsp:cNvSpPr/>
      </dsp:nvSpPr>
      <dsp:spPr>
        <a:xfrm>
          <a:off x="1788563" y="1410402"/>
          <a:ext cx="5400009" cy="9361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DESPLAZAMIENTOS LINEALES</a:t>
          </a:r>
        </a:p>
      </dsp:txBody>
      <dsp:txXfrm>
        <a:off x="1788563" y="1410402"/>
        <a:ext cx="5400009" cy="936162"/>
      </dsp:txXfrm>
    </dsp:sp>
    <dsp:sp modelId="{D87EA9D7-D25F-4D9B-8EB9-CA62062CB1C6}">
      <dsp:nvSpPr>
        <dsp:cNvPr id="0" name=""/>
        <dsp:cNvSpPr/>
      </dsp:nvSpPr>
      <dsp:spPr>
        <a:xfrm>
          <a:off x="1788563" y="2580605"/>
          <a:ext cx="5400009" cy="9361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DESPLAZAMIENTOS ANGULARES</a:t>
          </a:r>
        </a:p>
      </dsp:txBody>
      <dsp:txXfrm>
        <a:off x="1788563" y="2580605"/>
        <a:ext cx="5400009" cy="9361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624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190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35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995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63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7709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654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1095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599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595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81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0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2147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025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387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017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267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562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692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543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662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240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3152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21909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  <p:sldLayoutId id="2147483944" r:id="rId9"/>
    <p:sldLayoutId id="2147483945" r:id="rId10"/>
    <p:sldLayoutId id="2147483946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interestingengineering.com/lists/tachyons-particle-beat-light-in-rac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733A7-E177-1D5D-86FF-8940865B7C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836522"/>
            <a:ext cx="10993549" cy="1083333"/>
          </a:xfrm>
        </p:spPr>
        <p:txBody>
          <a:bodyPr>
            <a:normAutofit fontScale="90000"/>
          </a:bodyPr>
          <a:lstStyle/>
          <a:p>
            <a:r>
              <a:rPr lang="es-MX" dirty="0">
                <a:solidFill>
                  <a:schemeClr val="accent6">
                    <a:lumMod val="50000"/>
                  </a:schemeClr>
                </a:solidFill>
              </a:rPr>
              <a:t>ANÁLISIS DE LOS ERRORES EN LOS DESPLAZAMIENTOS DE CAMILLA EN TRATAMIENTOS DE RT (OFFLINE REVIEW)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39979B-0EEB-DE5A-2AFD-8096E27C0D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047178"/>
            <a:ext cx="10993546" cy="899223"/>
          </a:xfrm>
        </p:spPr>
        <p:txBody>
          <a:bodyPr>
            <a:normAutofit/>
          </a:bodyPr>
          <a:lstStyle/>
          <a:p>
            <a:r>
              <a:rPr lang="es-MX" sz="1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INSTITUTO NACIONAL DE CANCEROLOGÍA</a:t>
            </a:r>
          </a:p>
          <a:p>
            <a:r>
              <a:rPr lang="es-MX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Christopher López </a:t>
            </a:r>
            <a:r>
              <a:rPr lang="es-MX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ruiz</a:t>
            </a:r>
            <a:endParaRPr lang="es-MX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26" name="Picture 2" descr="icono de flecha png, signo de flechas png, flechas negras png 9378164 PNG">
            <a:extLst>
              <a:ext uri="{FF2B5EF4-FFF2-40B4-BE49-F238E27FC236}">
                <a16:creationId xmlns:a16="http://schemas.microsoft.com/office/drawing/2014/main" id="{939F263E-85FC-347B-F9E4-B38B8BCDC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736" y="2568222"/>
            <a:ext cx="4289778" cy="428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cono de Radioterapia Special Lineal color | Freepik">
            <a:extLst>
              <a:ext uri="{FF2B5EF4-FFF2-40B4-BE49-F238E27FC236}">
                <a16:creationId xmlns:a16="http://schemas.microsoft.com/office/drawing/2014/main" id="{A3693B63-FEAE-1BEE-4F6F-6FA6C264D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486" y="3250843"/>
            <a:ext cx="2924536" cy="292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8873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7DD25462-3377-80C8-68B5-E6867CB656B9}"/>
              </a:ext>
            </a:extLst>
          </p:cNvPr>
          <p:cNvGrpSpPr/>
          <p:nvPr/>
        </p:nvGrpSpPr>
        <p:grpSpPr>
          <a:xfrm>
            <a:off x="835377" y="0"/>
            <a:ext cx="2592797" cy="6858000"/>
            <a:chOff x="835377" y="0"/>
            <a:chExt cx="4100689" cy="6858000"/>
          </a:xfrm>
        </p:grpSpPr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9BFC0573-6232-92BC-FE07-B4312DD4187E}"/>
                </a:ext>
              </a:extLst>
            </p:cNvPr>
            <p:cNvSpPr/>
            <p:nvPr/>
          </p:nvSpPr>
          <p:spPr>
            <a:xfrm>
              <a:off x="835377" y="0"/>
              <a:ext cx="3781778" cy="6858000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B3B138C9-EC44-DB10-C3BE-C7C6686B1CA2}"/>
                </a:ext>
              </a:extLst>
            </p:cNvPr>
            <p:cNvSpPr/>
            <p:nvPr/>
          </p:nvSpPr>
          <p:spPr>
            <a:xfrm>
              <a:off x="4298242" y="609600"/>
              <a:ext cx="637824" cy="699911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9039660A-6863-A89D-0FEB-2EECDEC22EA8}"/>
              </a:ext>
            </a:extLst>
          </p:cNvPr>
          <p:cNvGrpSpPr/>
          <p:nvPr/>
        </p:nvGrpSpPr>
        <p:grpSpPr>
          <a:xfrm>
            <a:off x="340547" y="0"/>
            <a:ext cx="2569397" cy="6858000"/>
            <a:chOff x="340547" y="0"/>
            <a:chExt cx="4106177" cy="6858000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E09FD300-7731-912F-C669-5032817EF110}"/>
                </a:ext>
              </a:extLst>
            </p:cNvPr>
            <p:cNvSpPr/>
            <p:nvPr/>
          </p:nvSpPr>
          <p:spPr>
            <a:xfrm>
              <a:off x="340547" y="0"/>
              <a:ext cx="3781778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239EF5F5-E6C2-2FFA-6DE3-F278A41111F0}"/>
                </a:ext>
              </a:extLst>
            </p:cNvPr>
            <p:cNvSpPr/>
            <p:nvPr/>
          </p:nvSpPr>
          <p:spPr>
            <a:xfrm>
              <a:off x="3808900" y="1470377"/>
              <a:ext cx="637824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F263BB85-CE18-C105-C71B-C560156C4A3B}"/>
              </a:ext>
            </a:extLst>
          </p:cNvPr>
          <p:cNvGrpSpPr/>
          <p:nvPr/>
        </p:nvGrpSpPr>
        <p:grpSpPr>
          <a:xfrm>
            <a:off x="-564443" y="0"/>
            <a:ext cx="2920824" cy="6858000"/>
            <a:chOff x="-564444" y="0"/>
            <a:chExt cx="4521826" cy="68580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3B37CB4E-F178-8E26-5EE6-F061FE316C6A}"/>
                </a:ext>
              </a:extLst>
            </p:cNvPr>
            <p:cNvSpPr/>
            <p:nvPr/>
          </p:nvSpPr>
          <p:spPr>
            <a:xfrm>
              <a:off x="-564444" y="0"/>
              <a:ext cx="4159032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CC2E6CFE-6BAC-6C20-684A-2583C030ADE6}"/>
                </a:ext>
              </a:extLst>
            </p:cNvPr>
            <p:cNvSpPr/>
            <p:nvPr/>
          </p:nvSpPr>
          <p:spPr>
            <a:xfrm>
              <a:off x="3255931" y="2206975"/>
              <a:ext cx="701451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sp>
        <p:nvSpPr>
          <p:cNvPr id="27" name="Título 1">
            <a:extLst>
              <a:ext uri="{FF2B5EF4-FFF2-40B4-BE49-F238E27FC236}">
                <a16:creationId xmlns:a16="http://schemas.microsoft.com/office/drawing/2014/main" id="{E42C8D69-5E46-0CDB-BDBD-9EA0BA1C9EEA}"/>
              </a:ext>
            </a:extLst>
          </p:cNvPr>
          <p:cNvSpPr txBox="1">
            <a:spLocks/>
          </p:cNvSpPr>
          <p:nvPr/>
        </p:nvSpPr>
        <p:spPr>
          <a:xfrm>
            <a:off x="5823548" y="908177"/>
            <a:ext cx="3459094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Desplazamientos</a:t>
            </a:r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6703D5F7-377D-B9BA-0733-7DD4745736CF}"/>
              </a:ext>
            </a:extLst>
          </p:cNvPr>
          <p:cNvSpPr txBox="1">
            <a:spLocks/>
          </p:cNvSpPr>
          <p:nvPr/>
        </p:nvSpPr>
        <p:spPr>
          <a:xfrm rot="16200000">
            <a:off x="991069" y="3534127"/>
            <a:ext cx="3953933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Clasificación</a:t>
            </a:r>
          </a:p>
        </p:txBody>
      </p:sp>
      <p:sp>
        <p:nvSpPr>
          <p:cNvPr id="32" name="Título 1">
            <a:extLst>
              <a:ext uri="{FF2B5EF4-FFF2-40B4-BE49-F238E27FC236}">
                <a16:creationId xmlns:a16="http://schemas.microsoft.com/office/drawing/2014/main" id="{9DF98A0E-2B32-D235-8B30-7AF29FFC11FE}"/>
              </a:ext>
            </a:extLst>
          </p:cNvPr>
          <p:cNvSpPr txBox="1">
            <a:spLocks/>
          </p:cNvSpPr>
          <p:nvPr/>
        </p:nvSpPr>
        <p:spPr>
          <a:xfrm rot="16200000">
            <a:off x="460137" y="4387849"/>
            <a:ext cx="3953933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DESPLAZAMIENTOS LINEALES</a:t>
            </a:r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28C53618-688E-3BC0-1310-14652156E895}"/>
              </a:ext>
            </a:extLst>
          </p:cNvPr>
          <p:cNvSpPr txBox="1">
            <a:spLocks/>
          </p:cNvSpPr>
          <p:nvPr/>
        </p:nvSpPr>
        <p:spPr>
          <a:xfrm rot="16200000">
            <a:off x="-350847" y="4596036"/>
            <a:ext cx="4336242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DESPLAZAMIENTOS ANGULARES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82E91280-2A1B-4268-63D0-342C185766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6891092"/>
              </p:ext>
            </p:extLst>
          </p:nvPr>
        </p:nvGraphicFramePr>
        <p:xfrm>
          <a:off x="3551729" y="2140701"/>
          <a:ext cx="8002732" cy="1532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7" name="Gráfico 16">
            <a:extLst>
              <a:ext uri="{FF2B5EF4-FFF2-40B4-BE49-F238E27FC236}">
                <a16:creationId xmlns:a16="http://schemas.microsoft.com/office/drawing/2014/main" id="{E1098637-54EA-EBC3-4459-368C718892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36560" y="4174848"/>
            <a:ext cx="7633070" cy="157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19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C678FD-994B-AE84-B23B-A4CB44967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59B43FC4-D553-1C5D-3311-3CBBE8219AAB}"/>
              </a:ext>
            </a:extLst>
          </p:cNvPr>
          <p:cNvGrpSpPr/>
          <p:nvPr/>
        </p:nvGrpSpPr>
        <p:grpSpPr>
          <a:xfrm>
            <a:off x="835377" y="0"/>
            <a:ext cx="13363223" cy="6858000"/>
            <a:chOff x="835377" y="0"/>
            <a:chExt cx="4100689" cy="6858000"/>
          </a:xfrm>
        </p:grpSpPr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A657DE0A-09C7-D171-FDEF-A6C89EC2A9C6}"/>
                </a:ext>
              </a:extLst>
            </p:cNvPr>
            <p:cNvSpPr/>
            <p:nvPr/>
          </p:nvSpPr>
          <p:spPr>
            <a:xfrm>
              <a:off x="835377" y="0"/>
              <a:ext cx="3781778" cy="6858000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593390DD-81E9-735D-70CD-9FEF5975F124}"/>
                </a:ext>
              </a:extLst>
            </p:cNvPr>
            <p:cNvSpPr/>
            <p:nvPr/>
          </p:nvSpPr>
          <p:spPr>
            <a:xfrm>
              <a:off x="4298242" y="609600"/>
              <a:ext cx="637824" cy="699911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5F4ED846-D1E4-E11F-BD1E-369A50E5C9EC}"/>
              </a:ext>
            </a:extLst>
          </p:cNvPr>
          <p:cNvGrpSpPr/>
          <p:nvPr/>
        </p:nvGrpSpPr>
        <p:grpSpPr>
          <a:xfrm>
            <a:off x="340547" y="0"/>
            <a:ext cx="2569397" cy="6858000"/>
            <a:chOff x="340547" y="0"/>
            <a:chExt cx="4106177" cy="6858000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4B2D1C78-82CE-8C88-92E4-0189209FE289}"/>
                </a:ext>
              </a:extLst>
            </p:cNvPr>
            <p:cNvSpPr/>
            <p:nvPr/>
          </p:nvSpPr>
          <p:spPr>
            <a:xfrm>
              <a:off x="340547" y="0"/>
              <a:ext cx="3781778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B1964B71-D5DF-1753-C4D2-CA49A8A086A0}"/>
                </a:ext>
              </a:extLst>
            </p:cNvPr>
            <p:cNvSpPr/>
            <p:nvPr/>
          </p:nvSpPr>
          <p:spPr>
            <a:xfrm>
              <a:off x="3808900" y="1470377"/>
              <a:ext cx="637824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677BF1CF-DBAB-3720-9036-AE3C62F8AB83}"/>
              </a:ext>
            </a:extLst>
          </p:cNvPr>
          <p:cNvGrpSpPr/>
          <p:nvPr/>
        </p:nvGrpSpPr>
        <p:grpSpPr>
          <a:xfrm>
            <a:off x="-564443" y="0"/>
            <a:ext cx="2920824" cy="6858000"/>
            <a:chOff x="-564444" y="0"/>
            <a:chExt cx="4521826" cy="68580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1B20B7C7-9ABB-92AD-E5B9-582B5A4C6EF3}"/>
                </a:ext>
              </a:extLst>
            </p:cNvPr>
            <p:cNvSpPr/>
            <p:nvPr/>
          </p:nvSpPr>
          <p:spPr>
            <a:xfrm>
              <a:off x="-564444" y="0"/>
              <a:ext cx="4159032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5ED91E17-2ED2-8D70-FE3C-AD64E032D661}"/>
                </a:ext>
              </a:extLst>
            </p:cNvPr>
            <p:cNvSpPr/>
            <p:nvPr/>
          </p:nvSpPr>
          <p:spPr>
            <a:xfrm>
              <a:off x="3255931" y="2206975"/>
              <a:ext cx="701451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sp>
        <p:nvSpPr>
          <p:cNvPr id="27" name="Título 1">
            <a:extLst>
              <a:ext uri="{FF2B5EF4-FFF2-40B4-BE49-F238E27FC236}">
                <a16:creationId xmlns:a16="http://schemas.microsoft.com/office/drawing/2014/main" id="{FBACEBBB-B132-D043-23F6-8ADA514666F0}"/>
              </a:ext>
            </a:extLst>
          </p:cNvPr>
          <p:cNvSpPr txBox="1">
            <a:spLocks/>
          </p:cNvSpPr>
          <p:nvPr/>
        </p:nvSpPr>
        <p:spPr>
          <a:xfrm>
            <a:off x="5683968" y="609600"/>
            <a:ext cx="3459094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Clasificación</a:t>
            </a:r>
          </a:p>
        </p:txBody>
      </p:sp>
      <p:sp>
        <p:nvSpPr>
          <p:cNvPr id="32" name="Título 1">
            <a:extLst>
              <a:ext uri="{FF2B5EF4-FFF2-40B4-BE49-F238E27FC236}">
                <a16:creationId xmlns:a16="http://schemas.microsoft.com/office/drawing/2014/main" id="{474C1ACF-43D7-424F-D6FA-4ECCE1EF4530}"/>
              </a:ext>
            </a:extLst>
          </p:cNvPr>
          <p:cNvSpPr txBox="1">
            <a:spLocks/>
          </p:cNvSpPr>
          <p:nvPr/>
        </p:nvSpPr>
        <p:spPr>
          <a:xfrm rot="16200000">
            <a:off x="460137" y="4387849"/>
            <a:ext cx="3953933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DESPLAZAMIENTOS LINEALES</a:t>
            </a:r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3993FB7C-765B-0726-916E-4AB2A2B004B6}"/>
              </a:ext>
            </a:extLst>
          </p:cNvPr>
          <p:cNvSpPr txBox="1">
            <a:spLocks/>
          </p:cNvSpPr>
          <p:nvPr/>
        </p:nvSpPr>
        <p:spPr>
          <a:xfrm rot="16200000">
            <a:off x="-350847" y="4596036"/>
            <a:ext cx="4336242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DESPLAZAMIENTOS ANGULARES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A71D2BC8-B49B-ABB2-496C-B92A8D598E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6321427"/>
              </p:ext>
            </p:extLst>
          </p:nvPr>
        </p:nvGraphicFramePr>
        <p:xfrm>
          <a:off x="3700089" y="1321230"/>
          <a:ext cx="7426852" cy="4927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2298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28181D-4E2C-1C69-0D9F-14A7E7D16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D6145E70-9F4B-2490-5474-6CBA9B698799}"/>
              </a:ext>
            </a:extLst>
          </p:cNvPr>
          <p:cNvGrpSpPr/>
          <p:nvPr/>
        </p:nvGrpSpPr>
        <p:grpSpPr>
          <a:xfrm>
            <a:off x="835377" y="0"/>
            <a:ext cx="13363223" cy="6858000"/>
            <a:chOff x="835377" y="0"/>
            <a:chExt cx="4100689" cy="6858000"/>
          </a:xfrm>
        </p:grpSpPr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4CEF0233-4DAF-FC3B-3712-788934522EFD}"/>
                </a:ext>
              </a:extLst>
            </p:cNvPr>
            <p:cNvSpPr/>
            <p:nvPr/>
          </p:nvSpPr>
          <p:spPr>
            <a:xfrm>
              <a:off x="835377" y="0"/>
              <a:ext cx="3781778" cy="6858000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A84A1855-5797-E11B-A2A4-0963C46FD40A}"/>
                </a:ext>
              </a:extLst>
            </p:cNvPr>
            <p:cNvSpPr/>
            <p:nvPr/>
          </p:nvSpPr>
          <p:spPr>
            <a:xfrm>
              <a:off x="4298242" y="609600"/>
              <a:ext cx="637824" cy="699911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F49308C7-0BAA-51A7-CB3B-D342BFE4B262}"/>
              </a:ext>
            </a:extLst>
          </p:cNvPr>
          <p:cNvGrpSpPr/>
          <p:nvPr/>
        </p:nvGrpSpPr>
        <p:grpSpPr>
          <a:xfrm>
            <a:off x="352122" y="0"/>
            <a:ext cx="14010453" cy="6858000"/>
            <a:chOff x="340547" y="0"/>
            <a:chExt cx="4106177" cy="6858000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FADD16AD-CECE-39CA-3635-86CE6F5CEB9A}"/>
                </a:ext>
              </a:extLst>
            </p:cNvPr>
            <p:cNvSpPr/>
            <p:nvPr/>
          </p:nvSpPr>
          <p:spPr>
            <a:xfrm>
              <a:off x="340547" y="0"/>
              <a:ext cx="3781778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77B85FE0-CDA9-E481-2DEF-F0FBC50606E6}"/>
                </a:ext>
              </a:extLst>
            </p:cNvPr>
            <p:cNvSpPr/>
            <p:nvPr/>
          </p:nvSpPr>
          <p:spPr>
            <a:xfrm>
              <a:off x="3808900" y="1470377"/>
              <a:ext cx="637824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88E998F3-6CA5-7B3F-1240-47F8267F805D}"/>
              </a:ext>
            </a:extLst>
          </p:cNvPr>
          <p:cNvGrpSpPr/>
          <p:nvPr/>
        </p:nvGrpSpPr>
        <p:grpSpPr>
          <a:xfrm>
            <a:off x="-564443" y="0"/>
            <a:ext cx="2920824" cy="6858000"/>
            <a:chOff x="-564444" y="0"/>
            <a:chExt cx="4521826" cy="68580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8904CB62-FCC9-B66A-7224-BDF68950C040}"/>
                </a:ext>
              </a:extLst>
            </p:cNvPr>
            <p:cNvSpPr/>
            <p:nvPr/>
          </p:nvSpPr>
          <p:spPr>
            <a:xfrm>
              <a:off x="-564444" y="0"/>
              <a:ext cx="4159032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6FA7A04B-4E5B-F200-6FDF-DA4AC356ACE9}"/>
                </a:ext>
              </a:extLst>
            </p:cNvPr>
            <p:cNvSpPr/>
            <p:nvPr/>
          </p:nvSpPr>
          <p:spPr>
            <a:xfrm>
              <a:off x="3255931" y="2206975"/>
              <a:ext cx="701451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sp>
        <p:nvSpPr>
          <p:cNvPr id="27" name="Título 1">
            <a:extLst>
              <a:ext uri="{FF2B5EF4-FFF2-40B4-BE49-F238E27FC236}">
                <a16:creationId xmlns:a16="http://schemas.microsoft.com/office/drawing/2014/main" id="{3A14F407-8F8B-0898-9729-6EC80929B3BF}"/>
              </a:ext>
            </a:extLst>
          </p:cNvPr>
          <p:cNvSpPr txBox="1">
            <a:spLocks/>
          </p:cNvSpPr>
          <p:nvPr/>
        </p:nvSpPr>
        <p:spPr>
          <a:xfrm>
            <a:off x="4603171" y="678455"/>
            <a:ext cx="5035770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Desplazamientos lineales</a:t>
            </a:r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D944ED59-1FB8-842D-3EF1-15C964406350}"/>
              </a:ext>
            </a:extLst>
          </p:cNvPr>
          <p:cNvSpPr txBox="1">
            <a:spLocks/>
          </p:cNvSpPr>
          <p:nvPr/>
        </p:nvSpPr>
        <p:spPr>
          <a:xfrm rot="16200000">
            <a:off x="-350847" y="4596036"/>
            <a:ext cx="4336242" cy="47836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2000" dirty="0">
                <a:solidFill>
                  <a:schemeClr val="tx1"/>
                </a:solidFill>
              </a:rPr>
              <a:t>DESPLAZAMIENTOS ANGULARES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9513997-37B4-2F73-7D2E-32939EA49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363" y="1988560"/>
            <a:ext cx="9225991" cy="34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643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F189ED-7168-EBDD-83A1-67E714226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E2A11D9F-C286-21A9-D5E8-1053406E9BD1}"/>
              </a:ext>
            </a:extLst>
          </p:cNvPr>
          <p:cNvGrpSpPr/>
          <p:nvPr/>
        </p:nvGrpSpPr>
        <p:grpSpPr>
          <a:xfrm>
            <a:off x="835377" y="0"/>
            <a:ext cx="13363223" cy="6858000"/>
            <a:chOff x="835377" y="0"/>
            <a:chExt cx="4100689" cy="6858000"/>
          </a:xfrm>
        </p:grpSpPr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AABEAB86-788D-06AE-272D-5EFB94701431}"/>
                </a:ext>
              </a:extLst>
            </p:cNvPr>
            <p:cNvSpPr/>
            <p:nvPr/>
          </p:nvSpPr>
          <p:spPr>
            <a:xfrm>
              <a:off x="835377" y="0"/>
              <a:ext cx="3781778" cy="6858000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BBA4C2F3-8F52-39C4-9749-823CA2491932}"/>
                </a:ext>
              </a:extLst>
            </p:cNvPr>
            <p:cNvSpPr/>
            <p:nvPr/>
          </p:nvSpPr>
          <p:spPr>
            <a:xfrm>
              <a:off x="4298242" y="609600"/>
              <a:ext cx="637824" cy="699911"/>
            </a:xfrm>
            <a:prstGeom prst="roundRect">
              <a:avLst/>
            </a:prstGeom>
            <a:solidFill>
              <a:schemeClr val="accent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7E1AC676-B5CB-49BE-3B2A-C7695C9052E7}"/>
              </a:ext>
            </a:extLst>
          </p:cNvPr>
          <p:cNvGrpSpPr/>
          <p:nvPr/>
        </p:nvGrpSpPr>
        <p:grpSpPr>
          <a:xfrm>
            <a:off x="340547" y="0"/>
            <a:ext cx="14010453" cy="6858000"/>
            <a:chOff x="340547" y="0"/>
            <a:chExt cx="4106177" cy="6858000"/>
          </a:xfrm>
        </p:grpSpPr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F8F1DB67-7DE7-1273-6D88-8306D2FD9DBE}"/>
                </a:ext>
              </a:extLst>
            </p:cNvPr>
            <p:cNvSpPr/>
            <p:nvPr/>
          </p:nvSpPr>
          <p:spPr>
            <a:xfrm>
              <a:off x="340547" y="0"/>
              <a:ext cx="3781778" cy="68580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1EFF1DED-B76E-3A1B-D2AE-92D5FD47ADE0}"/>
                </a:ext>
              </a:extLst>
            </p:cNvPr>
            <p:cNvSpPr/>
            <p:nvPr/>
          </p:nvSpPr>
          <p:spPr>
            <a:xfrm>
              <a:off x="3808900" y="1470377"/>
              <a:ext cx="637824" cy="699911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57151DD4-2938-C0B4-2F6A-B63D78A48F0B}"/>
              </a:ext>
            </a:extLst>
          </p:cNvPr>
          <p:cNvGrpSpPr/>
          <p:nvPr/>
        </p:nvGrpSpPr>
        <p:grpSpPr>
          <a:xfrm>
            <a:off x="-1155700" y="0"/>
            <a:ext cx="15671799" cy="6858000"/>
            <a:chOff x="-564444" y="0"/>
            <a:chExt cx="4521826" cy="68580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E861F9D6-12EF-C968-3E48-EE49C35A2D62}"/>
                </a:ext>
              </a:extLst>
            </p:cNvPr>
            <p:cNvSpPr/>
            <p:nvPr/>
          </p:nvSpPr>
          <p:spPr>
            <a:xfrm>
              <a:off x="-564444" y="0"/>
              <a:ext cx="4159032" cy="68580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963C60E2-48A6-1623-A4C6-C5908A3D9BAC}"/>
                </a:ext>
              </a:extLst>
            </p:cNvPr>
            <p:cNvSpPr/>
            <p:nvPr/>
          </p:nvSpPr>
          <p:spPr>
            <a:xfrm>
              <a:off x="3255931" y="2206975"/>
              <a:ext cx="701451" cy="69991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sp>
        <p:nvSpPr>
          <p:cNvPr id="27" name="Título 1">
            <a:extLst>
              <a:ext uri="{FF2B5EF4-FFF2-40B4-BE49-F238E27FC236}">
                <a16:creationId xmlns:a16="http://schemas.microsoft.com/office/drawing/2014/main" id="{B7330497-755C-4F91-9501-B24AD1E6F121}"/>
              </a:ext>
            </a:extLst>
          </p:cNvPr>
          <p:cNvSpPr txBox="1">
            <a:spLocks/>
          </p:cNvSpPr>
          <p:nvPr/>
        </p:nvSpPr>
        <p:spPr>
          <a:xfrm>
            <a:off x="3336456" y="678455"/>
            <a:ext cx="5519088" cy="5622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dirty="0">
                <a:solidFill>
                  <a:schemeClr val="tx1"/>
                </a:solidFill>
              </a:rPr>
              <a:t>Desplazamientos angulares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4DF2090-FF75-A672-D401-975F6E430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72" y="1661178"/>
            <a:ext cx="11540078" cy="434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260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85A482-5E3D-36CE-7C4D-330003C3E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ERROR EN DESPLAZAMIENTOS</a:t>
            </a:r>
          </a:p>
        </p:txBody>
      </p:sp>
    </p:spTree>
    <p:extLst>
      <p:ext uri="{BB962C8B-B14F-4D97-AF65-F5344CB8AC3E}">
        <p14:creationId xmlns:p14="http://schemas.microsoft.com/office/powerpoint/2010/main" val="2193946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42C07592-DBD0-FD72-41F5-6E7C3C053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3536CA50-909B-59F5-0231-A9289B99AFAC}"/>
              </a:ext>
            </a:extLst>
          </p:cNvPr>
          <p:cNvSpPr txBox="1"/>
          <p:nvPr/>
        </p:nvSpPr>
        <p:spPr>
          <a:xfrm>
            <a:off x="2819815" y="0"/>
            <a:ext cx="9372184" cy="6858000"/>
          </a:xfrm>
          <a:custGeom>
            <a:avLst/>
            <a:gdLst/>
            <a:ahLst/>
            <a:cxnLst/>
            <a:rect l="l" t="t" r="r" b="b"/>
            <a:pathLst>
              <a:path w="9372184" h="6858000">
                <a:moveTo>
                  <a:pt x="5967570" y="3620100"/>
                </a:moveTo>
                <a:lnTo>
                  <a:pt x="5967570" y="3814363"/>
                </a:lnTo>
                <a:cubicBezTo>
                  <a:pt x="5932466" y="3848045"/>
                  <a:pt x="5894277" y="3864885"/>
                  <a:pt x="5853006" y="3864885"/>
                </a:cubicBezTo>
                <a:cubicBezTo>
                  <a:pt x="5825490" y="3864885"/>
                  <a:pt x="5803076" y="3856346"/>
                  <a:pt x="5785760" y="3839268"/>
                </a:cubicBezTo>
                <a:cubicBezTo>
                  <a:pt x="5768446" y="3822190"/>
                  <a:pt x="5759788" y="3800131"/>
                  <a:pt x="5759788" y="3773091"/>
                </a:cubicBezTo>
                <a:cubicBezTo>
                  <a:pt x="5759788" y="3746525"/>
                  <a:pt x="5768920" y="3724347"/>
                  <a:pt x="5787184" y="3706558"/>
                </a:cubicBezTo>
                <a:cubicBezTo>
                  <a:pt x="5805448" y="3688768"/>
                  <a:pt x="5836639" y="3671097"/>
                  <a:pt x="5880757" y="3653545"/>
                </a:cubicBezTo>
                <a:close/>
                <a:moveTo>
                  <a:pt x="3262471" y="3620100"/>
                </a:moveTo>
                <a:lnTo>
                  <a:pt x="3262471" y="3814363"/>
                </a:lnTo>
                <a:lnTo>
                  <a:pt x="3238259" y="3831053"/>
                </a:lnTo>
                <a:lnTo>
                  <a:pt x="3211947" y="3745331"/>
                </a:lnTo>
                <a:lnTo>
                  <a:pt x="3177084" y="3652995"/>
                </a:lnTo>
                <a:close/>
                <a:moveTo>
                  <a:pt x="3152581" y="3588096"/>
                </a:moveTo>
                <a:lnTo>
                  <a:pt x="3177084" y="3652995"/>
                </a:lnTo>
                <a:lnTo>
                  <a:pt x="3175657" y="3653545"/>
                </a:lnTo>
                <a:cubicBezTo>
                  <a:pt x="3131539" y="3671097"/>
                  <a:pt x="3100348" y="3688768"/>
                  <a:pt x="3082084" y="3706558"/>
                </a:cubicBezTo>
                <a:cubicBezTo>
                  <a:pt x="3063820" y="3724347"/>
                  <a:pt x="3054688" y="3746525"/>
                  <a:pt x="3054688" y="3773091"/>
                </a:cubicBezTo>
                <a:cubicBezTo>
                  <a:pt x="3054688" y="3800131"/>
                  <a:pt x="3063346" y="3822190"/>
                  <a:pt x="3080661" y="3839268"/>
                </a:cubicBezTo>
                <a:cubicBezTo>
                  <a:pt x="3097976" y="3856346"/>
                  <a:pt x="3120391" y="3864885"/>
                  <a:pt x="3147906" y="3864885"/>
                </a:cubicBezTo>
                <a:cubicBezTo>
                  <a:pt x="3168542" y="3864885"/>
                  <a:pt x="3188407" y="3860675"/>
                  <a:pt x="3207501" y="3852255"/>
                </a:cubicBezTo>
                <a:lnTo>
                  <a:pt x="3238259" y="3831053"/>
                </a:lnTo>
                <a:lnTo>
                  <a:pt x="3257098" y="3892429"/>
                </a:lnTo>
                <a:lnTo>
                  <a:pt x="3219109" y="3917809"/>
                </a:lnTo>
                <a:cubicBezTo>
                  <a:pt x="3176502" y="3941825"/>
                  <a:pt x="3131895" y="3953833"/>
                  <a:pt x="3085286" y="3953833"/>
                </a:cubicBezTo>
                <a:cubicBezTo>
                  <a:pt x="3039745" y="3953833"/>
                  <a:pt x="3001794" y="3938772"/>
                  <a:pt x="2971433" y="3908648"/>
                </a:cubicBezTo>
                <a:cubicBezTo>
                  <a:pt x="2941072" y="3878524"/>
                  <a:pt x="2925892" y="3840691"/>
                  <a:pt x="2925892" y="3795150"/>
                </a:cubicBezTo>
                <a:cubicBezTo>
                  <a:pt x="2925892" y="3753878"/>
                  <a:pt x="2940716" y="3716994"/>
                  <a:pt x="2970365" y="3684499"/>
                </a:cubicBezTo>
                <a:cubicBezTo>
                  <a:pt x="3000015" y="3652003"/>
                  <a:pt x="3042117" y="3626267"/>
                  <a:pt x="3096672" y="3607292"/>
                </a:cubicBezTo>
                <a:close/>
                <a:moveTo>
                  <a:pt x="801737" y="3508381"/>
                </a:moveTo>
                <a:cubicBezTo>
                  <a:pt x="750978" y="3508381"/>
                  <a:pt x="709587" y="3522850"/>
                  <a:pt x="677566" y="3551788"/>
                </a:cubicBezTo>
                <a:cubicBezTo>
                  <a:pt x="645545" y="3580726"/>
                  <a:pt x="629534" y="3618203"/>
                  <a:pt x="629534" y="3664219"/>
                </a:cubicBezTo>
                <a:cubicBezTo>
                  <a:pt x="629534" y="3710234"/>
                  <a:pt x="645900" y="3747711"/>
                  <a:pt x="678633" y="3776649"/>
                </a:cubicBezTo>
                <a:cubicBezTo>
                  <a:pt x="711366" y="3805587"/>
                  <a:pt x="753824" y="3820056"/>
                  <a:pt x="806007" y="3820056"/>
                </a:cubicBezTo>
                <a:cubicBezTo>
                  <a:pt x="855818" y="3820056"/>
                  <a:pt x="896734" y="3806773"/>
                  <a:pt x="928755" y="3780207"/>
                </a:cubicBezTo>
                <a:cubicBezTo>
                  <a:pt x="960777" y="3753641"/>
                  <a:pt x="976787" y="3719248"/>
                  <a:pt x="976787" y="3677027"/>
                </a:cubicBezTo>
                <a:lnTo>
                  <a:pt x="976787" y="3662795"/>
                </a:lnTo>
                <a:cubicBezTo>
                  <a:pt x="976787" y="3617254"/>
                  <a:pt x="960540" y="3580133"/>
                  <a:pt x="928044" y="3551432"/>
                </a:cubicBezTo>
                <a:cubicBezTo>
                  <a:pt x="895548" y="3522732"/>
                  <a:pt x="853446" y="3508381"/>
                  <a:pt x="801737" y="3508381"/>
                </a:cubicBezTo>
                <a:close/>
                <a:moveTo>
                  <a:pt x="1787914" y="3410183"/>
                </a:moveTo>
                <a:lnTo>
                  <a:pt x="1787914" y="3812940"/>
                </a:lnTo>
                <a:cubicBezTo>
                  <a:pt x="1827674" y="3833338"/>
                  <a:pt x="1869332" y="3843538"/>
                  <a:pt x="1912886" y="3843538"/>
                </a:cubicBezTo>
                <a:cubicBezTo>
                  <a:pt x="1973475" y="3843538"/>
                  <a:pt x="2023060" y="3822427"/>
                  <a:pt x="2061641" y="3780207"/>
                </a:cubicBezTo>
                <a:cubicBezTo>
                  <a:pt x="2100222" y="3737986"/>
                  <a:pt x="2119513" y="3683668"/>
                  <a:pt x="2119513" y="3617254"/>
                </a:cubicBezTo>
                <a:cubicBezTo>
                  <a:pt x="2119513" y="3574559"/>
                  <a:pt x="2110401" y="3536845"/>
                  <a:pt x="2092178" y="3504112"/>
                </a:cubicBezTo>
                <a:cubicBezTo>
                  <a:pt x="2073955" y="3471379"/>
                  <a:pt x="2049103" y="3447541"/>
                  <a:pt x="2017623" y="3432598"/>
                </a:cubicBezTo>
                <a:cubicBezTo>
                  <a:pt x="1986143" y="3417654"/>
                  <a:pt x="1940104" y="3410183"/>
                  <a:pt x="1879509" y="3410183"/>
                </a:cubicBezTo>
                <a:close/>
                <a:moveTo>
                  <a:pt x="3144348" y="3397374"/>
                </a:moveTo>
                <a:cubicBezTo>
                  <a:pt x="3223096" y="3397374"/>
                  <a:pt x="3262471" y="3436749"/>
                  <a:pt x="3262471" y="3515497"/>
                </a:cubicBezTo>
                <a:lnTo>
                  <a:pt x="3262471" y="3550365"/>
                </a:lnTo>
                <a:lnTo>
                  <a:pt x="3152581" y="3588096"/>
                </a:lnTo>
                <a:lnTo>
                  <a:pt x="3089063" y="3419865"/>
                </a:lnTo>
                <a:lnTo>
                  <a:pt x="3083675" y="3407394"/>
                </a:lnTo>
                <a:lnTo>
                  <a:pt x="3091691" y="3404223"/>
                </a:lnTo>
                <a:cubicBezTo>
                  <a:pt x="3109125" y="3399657"/>
                  <a:pt x="3126677" y="3397374"/>
                  <a:pt x="3144348" y="3397374"/>
                </a:cubicBezTo>
                <a:close/>
                <a:moveTo>
                  <a:pt x="3035955" y="3296930"/>
                </a:moveTo>
                <a:lnTo>
                  <a:pt x="3083675" y="3407394"/>
                </a:lnTo>
                <a:lnTo>
                  <a:pt x="3039745" y="3424770"/>
                </a:lnTo>
                <a:cubicBezTo>
                  <a:pt x="3005352" y="3443034"/>
                  <a:pt x="2971433" y="3470430"/>
                  <a:pt x="2937989" y="3506958"/>
                </a:cubicBezTo>
                <a:lnTo>
                  <a:pt x="2937989" y="3365353"/>
                </a:lnTo>
                <a:cubicBezTo>
                  <a:pt x="2963131" y="3335704"/>
                  <a:pt x="2993789" y="3313467"/>
                  <a:pt x="3029961" y="3298642"/>
                </a:cubicBezTo>
                <a:close/>
                <a:moveTo>
                  <a:pt x="4724470" y="3289214"/>
                </a:moveTo>
                <a:lnTo>
                  <a:pt x="4724470" y="3943871"/>
                </a:lnTo>
                <a:lnTo>
                  <a:pt x="4853978" y="3943871"/>
                </a:lnTo>
                <a:lnTo>
                  <a:pt x="4853978" y="3289214"/>
                </a:lnTo>
                <a:close/>
                <a:moveTo>
                  <a:pt x="1655560" y="3289214"/>
                </a:moveTo>
                <a:lnTo>
                  <a:pt x="1882288" y="3289214"/>
                </a:lnTo>
                <a:cubicBezTo>
                  <a:pt x="1998373" y="3289214"/>
                  <a:pt x="2088753" y="3318151"/>
                  <a:pt x="2153430" y="3376027"/>
                </a:cubicBezTo>
                <a:cubicBezTo>
                  <a:pt x="2218106" y="3433902"/>
                  <a:pt x="2250444" y="3514786"/>
                  <a:pt x="2250444" y="3618677"/>
                </a:cubicBezTo>
                <a:cubicBezTo>
                  <a:pt x="2250444" y="3716876"/>
                  <a:pt x="2220011" y="3797522"/>
                  <a:pt x="2159145" y="3860616"/>
                </a:cubicBezTo>
                <a:cubicBezTo>
                  <a:pt x="2098278" y="3923710"/>
                  <a:pt x="2020718" y="3955257"/>
                  <a:pt x="1926462" y="3955257"/>
                </a:cubicBezTo>
                <a:cubicBezTo>
                  <a:pt x="1884775" y="3955257"/>
                  <a:pt x="1838593" y="3946006"/>
                  <a:pt x="1787914" y="3927505"/>
                </a:cubicBezTo>
                <a:lnTo>
                  <a:pt x="1787914" y="4277604"/>
                </a:lnTo>
                <a:lnTo>
                  <a:pt x="1655560" y="4277604"/>
                </a:lnTo>
                <a:close/>
                <a:moveTo>
                  <a:pt x="6484939" y="3276405"/>
                </a:moveTo>
                <a:cubicBezTo>
                  <a:pt x="6423268" y="3276405"/>
                  <a:pt x="6372864" y="3292297"/>
                  <a:pt x="6333727" y="3324081"/>
                </a:cubicBezTo>
                <a:cubicBezTo>
                  <a:pt x="6294590" y="3355865"/>
                  <a:pt x="6275022" y="3396900"/>
                  <a:pt x="6275022" y="3447185"/>
                </a:cubicBezTo>
                <a:cubicBezTo>
                  <a:pt x="6275022" y="3486085"/>
                  <a:pt x="6287948" y="3522020"/>
                  <a:pt x="6313802" y="3554990"/>
                </a:cubicBezTo>
                <a:cubicBezTo>
                  <a:pt x="6339658" y="3587960"/>
                  <a:pt x="6394330" y="3627691"/>
                  <a:pt x="6477823" y="3674181"/>
                </a:cubicBezTo>
                <a:cubicBezTo>
                  <a:pt x="6519569" y="3697900"/>
                  <a:pt x="6546728" y="3716046"/>
                  <a:pt x="6559300" y="3728617"/>
                </a:cubicBezTo>
                <a:cubicBezTo>
                  <a:pt x="6571870" y="3741188"/>
                  <a:pt x="6578156" y="3756962"/>
                  <a:pt x="6578156" y="3775937"/>
                </a:cubicBezTo>
                <a:cubicBezTo>
                  <a:pt x="6578156" y="3794438"/>
                  <a:pt x="6568431" y="3810331"/>
                  <a:pt x="6548982" y="3823613"/>
                </a:cubicBezTo>
                <a:cubicBezTo>
                  <a:pt x="6529532" y="3836896"/>
                  <a:pt x="6506286" y="3843538"/>
                  <a:pt x="6479246" y="3843538"/>
                </a:cubicBezTo>
                <a:cubicBezTo>
                  <a:pt x="6453156" y="3843538"/>
                  <a:pt x="6421015" y="3835592"/>
                  <a:pt x="6382826" y="3819700"/>
                </a:cubicBezTo>
                <a:cubicBezTo>
                  <a:pt x="6344638" y="3803808"/>
                  <a:pt x="6307280" y="3783053"/>
                  <a:pt x="6270752" y="3757436"/>
                </a:cubicBezTo>
                <a:lnTo>
                  <a:pt x="6270752" y="3896907"/>
                </a:lnTo>
                <a:cubicBezTo>
                  <a:pt x="6316768" y="3919203"/>
                  <a:pt x="6354956" y="3934502"/>
                  <a:pt x="6385317" y="3942804"/>
                </a:cubicBezTo>
                <a:cubicBezTo>
                  <a:pt x="6415678" y="3951106"/>
                  <a:pt x="6450308" y="3955257"/>
                  <a:pt x="6489208" y="3955257"/>
                </a:cubicBezTo>
                <a:cubicBezTo>
                  <a:pt x="6555148" y="3955257"/>
                  <a:pt x="6609110" y="3938065"/>
                  <a:pt x="6651094" y="3903683"/>
                </a:cubicBezTo>
                <a:cubicBezTo>
                  <a:pt x="6693077" y="3869301"/>
                  <a:pt x="6714069" y="3825314"/>
                  <a:pt x="6714069" y="3771723"/>
                </a:cubicBezTo>
                <a:cubicBezTo>
                  <a:pt x="6714069" y="3696792"/>
                  <a:pt x="6659496" y="3628498"/>
                  <a:pt x="6550349" y="3566843"/>
                </a:cubicBezTo>
                <a:lnTo>
                  <a:pt x="6504084" y="3540525"/>
                </a:lnTo>
                <a:cubicBezTo>
                  <a:pt x="6468972" y="3521090"/>
                  <a:pt x="6444432" y="3504486"/>
                  <a:pt x="6430464" y="3490714"/>
                </a:cubicBezTo>
                <a:cubicBezTo>
                  <a:pt x="6416496" y="3476942"/>
                  <a:pt x="6409511" y="3462455"/>
                  <a:pt x="6409511" y="3447252"/>
                </a:cubicBezTo>
                <a:cubicBezTo>
                  <a:pt x="6409511" y="3429677"/>
                  <a:pt x="6417219" y="3415548"/>
                  <a:pt x="6432638" y="3404863"/>
                </a:cubicBezTo>
                <a:cubicBezTo>
                  <a:pt x="6448055" y="3394178"/>
                  <a:pt x="6468335" y="3388835"/>
                  <a:pt x="6493478" y="3388835"/>
                </a:cubicBezTo>
                <a:cubicBezTo>
                  <a:pt x="6542340" y="3388835"/>
                  <a:pt x="6605196" y="3412080"/>
                  <a:pt x="6682048" y="3458571"/>
                </a:cubicBezTo>
                <a:lnTo>
                  <a:pt x="6682048" y="3330485"/>
                </a:lnTo>
                <a:cubicBezTo>
                  <a:pt x="6614685" y="3294432"/>
                  <a:pt x="6548982" y="3276405"/>
                  <a:pt x="6484939" y="3276405"/>
                </a:cubicBezTo>
                <a:close/>
                <a:moveTo>
                  <a:pt x="5860121" y="3276405"/>
                </a:moveTo>
                <a:cubicBezTo>
                  <a:pt x="5765718" y="3276405"/>
                  <a:pt x="5693373" y="3306054"/>
                  <a:pt x="5643088" y="3365353"/>
                </a:cubicBezTo>
                <a:lnTo>
                  <a:pt x="5643088" y="3506958"/>
                </a:lnTo>
                <a:cubicBezTo>
                  <a:pt x="5709977" y="3433902"/>
                  <a:pt x="5778764" y="3397374"/>
                  <a:pt x="5849448" y="3397374"/>
                </a:cubicBezTo>
                <a:cubicBezTo>
                  <a:pt x="5928196" y="3397374"/>
                  <a:pt x="5967570" y="3436749"/>
                  <a:pt x="5967570" y="3515497"/>
                </a:cubicBezTo>
                <a:lnTo>
                  <a:pt x="5967570" y="3550365"/>
                </a:lnTo>
                <a:lnTo>
                  <a:pt x="5801771" y="3607292"/>
                </a:lnTo>
                <a:cubicBezTo>
                  <a:pt x="5747216" y="3626267"/>
                  <a:pt x="5705114" y="3652003"/>
                  <a:pt x="5675465" y="3684499"/>
                </a:cubicBezTo>
                <a:cubicBezTo>
                  <a:pt x="5645816" y="3716994"/>
                  <a:pt x="5630991" y="3753878"/>
                  <a:pt x="5630991" y="3795150"/>
                </a:cubicBezTo>
                <a:cubicBezTo>
                  <a:pt x="5630991" y="3840691"/>
                  <a:pt x="5646172" y="3878524"/>
                  <a:pt x="5676532" y="3908648"/>
                </a:cubicBezTo>
                <a:cubicBezTo>
                  <a:pt x="5706894" y="3938772"/>
                  <a:pt x="5744844" y="3953833"/>
                  <a:pt x="5790386" y="3953833"/>
                </a:cubicBezTo>
                <a:cubicBezTo>
                  <a:pt x="5852531" y="3953833"/>
                  <a:pt x="5911118" y="3932486"/>
                  <a:pt x="5966147" y="3889791"/>
                </a:cubicBezTo>
                <a:cubicBezTo>
                  <a:pt x="5976110" y="3933435"/>
                  <a:pt x="6008842" y="3955257"/>
                  <a:pt x="6064346" y="3955257"/>
                </a:cubicBezTo>
                <a:cubicBezTo>
                  <a:pt x="6083796" y="3955257"/>
                  <a:pt x="6102416" y="3951817"/>
                  <a:pt x="6120205" y="3944939"/>
                </a:cubicBezTo>
                <a:cubicBezTo>
                  <a:pt x="6137995" y="3938060"/>
                  <a:pt x="6161596" y="3925133"/>
                  <a:pt x="6191008" y="3906157"/>
                </a:cubicBezTo>
                <a:lnTo>
                  <a:pt x="6191008" y="3827171"/>
                </a:lnTo>
                <a:cubicBezTo>
                  <a:pt x="6157800" y="3850416"/>
                  <a:pt x="6133370" y="3862039"/>
                  <a:pt x="6117714" y="3862039"/>
                </a:cubicBezTo>
                <a:cubicBezTo>
                  <a:pt x="6102534" y="3862039"/>
                  <a:pt x="6094944" y="3850891"/>
                  <a:pt x="6094944" y="3828595"/>
                </a:cubicBezTo>
                <a:lnTo>
                  <a:pt x="6094944" y="3550365"/>
                </a:lnTo>
                <a:cubicBezTo>
                  <a:pt x="6094944" y="3495336"/>
                  <a:pt x="6093402" y="3457978"/>
                  <a:pt x="6090318" y="3438290"/>
                </a:cubicBezTo>
                <a:cubicBezTo>
                  <a:pt x="6087235" y="3418603"/>
                  <a:pt x="6080000" y="3398916"/>
                  <a:pt x="6068616" y="3379229"/>
                </a:cubicBezTo>
                <a:cubicBezTo>
                  <a:pt x="6057230" y="3359542"/>
                  <a:pt x="6044422" y="3343768"/>
                  <a:pt x="6030190" y="3331909"/>
                </a:cubicBezTo>
                <a:cubicBezTo>
                  <a:pt x="5987494" y="3294906"/>
                  <a:pt x="5930805" y="3276405"/>
                  <a:pt x="5860121" y="3276405"/>
                </a:cubicBezTo>
                <a:close/>
                <a:moveTo>
                  <a:pt x="5332242" y="3276405"/>
                </a:moveTo>
                <a:cubicBezTo>
                  <a:pt x="5235466" y="3276405"/>
                  <a:pt x="5157429" y="3307952"/>
                  <a:pt x="5098131" y="3371046"/>
                </a:cubicBezTo>
                <a:cubicBezTo>
                  <a:pt x="5038832" y="3434140"/>
                  <a:pt x="5009183" y="3517158"/>
                  <a:pt x="5009183" y="3620100"/>
                </a:cubicBezTo>
                <a:cubicBezTo>
                  <a:pt x="5009183" y="3722094"/>
                  <a:pt x="5039662" y="3803452"/>
                  <a:pt x="5100621" y="3864174"/>
                </a:cubicBezTo>
                <a:cubicBezTo>
                  <a:pt x="5161580" y="3924896"/>
                  <a:pt x="5243294" y="3955257"/>
                  <a:pt x="5345762" y="3955257"/>
                </a:cubicBezTo>
                <a:cubicBezTo>
                  <a:pt x="5407907" y="3955257"/>
                  <a:pt x="5471475" y="3943160"/>
                  <a:pt x="5536467" y="3918966"/>
                </a:cubicBezTo>
                <a:lnTo>
                  <a:pt x="5536467" y="3790881"/>
                </a:lnTo>
                <a:cubicBezTo>
                  <a:pt x="5471950" y="3819818"/>
                  <a:pt x="5414786" y="3834287"/>
                  <a:pt x="5364975" y="3834287"/>
                </a:cubicBezTo>
                <a:cubicBezTo>
                  <a:pt x="5296188" y="3834287"/>
                  <a:pt x="5241515" y="3814600"/>
                  <a:pt x="5200955" y="3775226"/>
                </a:cubicBezTo>
                <a:cubicBezTo>
                  <a:pt x="5160394" y="3735851"/>
                  <a:pt x="5140114" y="3682720"/>
                  <a:pt x="5140114" y="3615831"/>
                </a:cubicBezTo>
                <a:cubicBezTo>
                  <a:pt x="5140114" y="3552263"/>
                  <a:pt x="5158853" y="3499961"/>
                  <a:pt x="5196329" y="3458926"/>
                </a:cubicBezTo>
                <a:cubicBezTo>
                  <a:pt x="5233806" y="3417892"/>
                  <a:pt x="5281719" y="3397374"/>
                  <a:pt x="5340069" y="3397374"/>
                </a:cubicBezTo>
                <a:cubicBezTo>
                  <a:pt x="5396047" y="3397374"/>
                  <a:pt x="5456769" y="3418247"/>
                  <a:pt x="5522235" y="3459994"/>
                </a:cubicBezTo>
                <a:lnTo>
                  <a:pt x="5522235" y="3321946"/>
                </a:lnTo>
                <a:cubicBezTo>
                  <a:pt x="5482861" y="3304394"/>
                  <a:pt x="5449772" y="3292416"/>
                  <a:pt x="5422969" y="3286012"/>
                </a:cubicBezTo>
                <a:cubicBezTo>
                  <a:pt x="5396166" y="3279607"/>
                  <a:pt x="5365924" y="3276405"/>
                  <a:pt x="5332242" y="3276405"/>
                </a:cubicBezTo>
                <a:close/>
                <a:moveTo>
                  <a:pt x="3884442" y="3276405"/>
                </a:moveTo>
                <a:cubicBezTo>
                  <a:pt x="3787667" y="3276405"/>
                  <a:pt x="3709630" y="3307952"/>
                  <a:pt x="3650331" y="3371046"/>
                </a:cubicBezTo>
                <a:cubicBezTo>
                  <a:pt x="3591032" y="3434140"/>
                  <a:pt x="3561383" y="3517158"/>
                  <a:pt x="3561383" y="3620100"/>
                </a:cubicBezTo>
                <a:cubicBezTo>
                  <a:pt x="3561383" y="3722094"/>
                  <a:pt x="3591863" y="3803452"/>
                  <a:pt x="3652821" y="3864174"/>
                </a:cubicBezTo>
                <a:cubicBezTo>
                  <a:pt x="3713780" y="3924896"/>
                  <a:pt x="3795494" y="3955257"/>
                  <a:pt x="3897962" y="3955257"/>
                </a:cubicBezTo>
                <a:cubicBezTo>
                  <a:pt x="3960108" y="3955257"/>
                  <a:pt x="4023676" y="3943160"/>
                  <a:pt x="4088667" y="3918966"/>
                </a:cubicBezTo>
                <a:lnTo>
                  <a:pt x="4088667" y="3790881"/>
                </a:lnTo>
                <a:cubicBezTo>
                  <a:pt x="4024150" y="3819818"/>
                  <a:pt x="3966986" y="3834287"/>
                  <a:pt x="3917175" y="3834287"/>
                </a:cubicBezTo>
                <a:cubicBezTo>
                  <a:pt x="3848389" y="3834287"/>
                  <a:pt x="3793715" y="3814600"/>
                  <a:pt x="3753155" y="3775226"/>
                </a:cubicBezTo>
                <a:cubicBezTo>
                  <a:pt x="3712594" y="3735851"/>
                  <a:pt x="3692314" y="3682720"/>
                  <a:pt x="3692314" y="3615831"/>
                </a:cubicBezTo>
                <a:cubicBezTo>
                  <a:pt x="3692314" y="3552263"/>
                  <a:pt x="3711053" y="3499961"/>
                  <a:pt x="3748529" y="3458926"/>
                </a:cubicBezTo>
                <a:cubicBezTo>
                  <a:pt x="3786006" y="3417892"/>
                  <a:pt x="3833920" y="3397374"/>
                  <a:pt x="3892270" y="3397374"/>
                </a:cubicBezTo>
                <a:cubicBezTo>
                  <a:pt x="3948248" y="3397374"/>
                  <a:pt x="4008970" y="3418247"/>
                  <a:pt x="4074435" y="3459994"/>
                </a:cubicBezTo>
                <a:lnTo>
                  <a:pt x="4074435" y="3321946"/>
                </a:lnTo>
                <a:cubicBezTo>
                  <a:pt x="4035061" y="3304394"/>
                  <a:pt x="4001972" y="3292416"/>
                  <a:pt x="3975169" y="3286012"/>
                </a:cubicBezTo>
                <a:cubicBezTo>
                  <a:pt x="3948367" y="3279607"/>
                  <a:pt x="3918124" y="3276405"/>
                  <a:pt x="3884442" y="3276405"/>
                </a:cubicBezTo>
                <a:close/>
                <a:moveTo>
                  <a:pt x="2731257" y="3276405"/>
                </a:moveTo>
                <a:cubicBezTo>
                  <a:pt x="2780119" y="3276405"/>
                  <a:pt x="2831116" y="3301073"/>
                  <a:pt x="2884247" y="3350410"/>
                </a:cubicBezTo>
                <a:lnTo>
                  <a:pt x="2815935" y="3464263"/>
                </a:lnTo>
                <a:cubicBezTo>
                  <a:pt x="2770868" y="3421568"/>
                  <a:pt x="2729122" y="3400221"/>
                  <a:pt x="2690696" y="3400221"/>
                </a:cubicBezTo>
                <a:cubicBezTo>
                  <a:pt x="2648950" y="3400221"/>
                  <a:pt x="2612778" y="3420145"/>
                  <a:pt x="2582180" y="3459994"/>
                </a:cubicBezTo>
                <a:cubicBezTo>
                  <a:pt x="2551582" y="3499842"/>
                  <a:pt x="2536283" y="3547044"/>
                  <a:pt x="2536283" y="3601599"/>
                </a:cubicBezTo>
                <a:lnTo>
                  <a:pt x="2536283" y="3943871"/>
                </a:lnTo>
                <a:lnTo>
                  <a:pt x="2406063" y="3943871"/>
                </a:lnTo>
                <a:lnTo>
                  <a:pt x="2406063" y="3289214"/>
                </a:lnTo>
                <a:lnTo>
                  <a:pt x="2536283" y="3289214"/>
                </a:lnTo>
                <a:lnTo>
                  <a:pt x="2536283" y="3439358"/>
                </a:lnTo>
                <a:lnTo>
                  <a:pt x="2543398" y="3427972"/>
                </a:lnTo>
                <a:cubicBezTo>
                  <a:pt x="2606018" y="3326928"/>
                  <a:pt x="2668637" y="3276405"/>
                  <a:pt x="2731257" y="3276405"/>
                </a:cubicBezTo>
                <a:close/>
                <a:moveTo>
                  <a:pt x="4387416" y="3154012"/>
                </a:moveTo>
                <a:lnTo>
                  <a:pt x="4144054" y="3393105"/>
                </a:lnTo>
                <a:lnTo>
                  <a:pt x="4144054" y="3405913"/>
                </a:lnTo>
                <a:lnTo>
                  <a:pt x="4257908" y="3405913"/>
                </a:lnTo>
                <a:lnTo>
                  <a:pt x="4257908" y="3696240"/>
                </a:lnTo>
                <a:cubicBezTo>
                  <a:pt x="4257908" y="3755539"/>
                  <a:pt x="4260636" y="3795743"/>
                  <a:pt x="4266091" y="3816853"/>
                </a:cubicBezTo>
                <a:cubicBezTo>
                  <a:pt x="4271547" y="3837964"/>
                  <a:pt x="4278307" y="3855042"/>
                  <a:pt x="4286371" y="3868087"/>
                </a:cubicBezTo>
                <a:cubicBezTo>
                  <a:pt x="4294436" y="3881133"/>
                  <a:pt x="4304635" y="3892874"/>
                  <a:pt x="4316969" y="3903311"/>
                </a:cubicBezTo>
                <a:cubicBezTo>
                  <a:pt x="4356344" y="3937941"/>
                  <a:pt x="4405680" y="3955257"/>
                  <a:pt x="4464979" y="3955257"/>
                </a:cubicBezTo>
                <a:cubicBezTo>
                  <a:pt x="4523803" y="3955257"/>
                  <a:pt x="4578121" y="3941262"/>
                  <a:pt x="4627931" y="3913273"/>
                </a:cubicBezTo>
                <a:lnTo>
                  <a:pt x="4627931" y="3792304"/>
                </a:lnTo>
                <a:cubicBezTo>
                  <a:pt x="4576223" y="3823139"/>
                  <a:pt x="4527124" y="3838557"/>
                  <a:pt x="4480634" y="3838557"/>
                </a:cubicBezTo>
                <a:cubicBezTo>
                  <a:pt x="4418489" y="3838557"/>
                  <a:pt x="4387416" y="3801143"/>
                  <a:pt x="4387416" y="3726315"/>
                </a:cubicBezTo>
                <a:lnTo>
                  <a:pt x="4387416" y="3405913"/>
                </a:lnTo>
                <a:lnTo>
                  <a:pt x="4594487" y="3405913"/>
                </a:lnTo>
                <a:lnTo>
                  <a:pt x="4594487" y="3289214"/>
                </a:lnTo>
                <a:lnTo>
                  <a:pt x="4387416" y="3289214"/>
                </a:lnTo>
                <a:close/>
                <a:moveTo>
                  <a:pt x="807430" y="3072180"/>
                </a:moveTo>
                <a:cubicBezTo>
                  <a:pt x="761414" y="3072180"/>
                  <a:pt x="723700" y="3085937"/>
                  <a:pt x="694288" y="3113452"/>
                </a:cubicBezTo>
                <a:cubicBezTo>
                  <a:pt x="664876" y="3140967"/>
                  <a:pt x="650170" y="3176309"/>
                  <a:pt x="650170" y="3219478"/>
                </a:cubicBezTo>
                <a:cubicBezTo>
                  <a:pt x="650170" y="3260750"/>
                  <a:pt x="665706" y="3296092"/>
                  <a:pt x="696779" y="3325504"/>
                </a:cubicBezTo>
                <a:cubicBezTo>
                  <a:pt x="727851" y="3354916"/>
                  <a:pt x="765210" y="3369623"/>
                  <a:pt x="808853" y="3369623"/>
                </a:cubicBezTo>
                <a:cubicBezTo>
                  <a:pt x="852023" y="3369623"/>
                  <a:pt x="888788" y="3355035"/>
                  <a:pt x="919149" y="3325860"/>
                </a:cubicBezTo>
                <a:cubicBezTo>
                  <a:pt x="949510" y="3296685"/>
                  <a:pt x="964690" y="3261699"/>
                  <a:pt x="964690" y="3220902"/>
                </a:cubicBezTo>
                <a:cubicBezTo>
                  <a:pt x="964690" y="3177732"/>
                  <a:pt x="949866" y="3142153"/>
                  <a:pt x="920216" y="3114164"/>
                </a:cubicBezTo>
                <a:cubicBezTo>
                  <a:pt x="890567" y="3086175"/>
                  <a:pt x="852972" y="3072180"/>
                  <a:pt x="807430" y="3072180"/>
                </a:cubicBezTo>
                <a:close/>
                <a:moveTo>
                  <a:pt x="4788512" y="3013830"/>
                </a:moveTo>
                <a:cubicBezTo>
                  <a:pt x="4768588" y="3013830"/>
                  <a:pt x="4751036" y="3021539"/>
                  <a:pt x="4735855" y="3036957"/>
                </a:cubicBezTo>
                <a:cubicBezTo>
                  <a:pt x="4720675" y="3052374"/>
                  <a:pt x="4713084" y="3070045"/>
                  <a:pt x="4713084" y="3089970"/>
                </a:cubicBezTo>
                <a:cubicBezTo>
                  <a:pt x="4713084" y="3110369"/>
                  <a:pt x="4720675" y="3128277"/>
                  <a:pt x="4735855" y="3143695"/>
                </a:cubicBezTo>
                <a:cubicBezTo>
                  <a:pt x="4751036" y="3159112"/>
                  <a:pt x="4768588" y="3166821"/>
                  <a:pt x="4788512" y="3166821"/>
                </a:cubicBezTo>
                <a:cubicBezTo>
                  <a:pt x="4809860" y="3166821"/>
                  <a:pt x="4828124" y="3159231"/>
                  <a:pt x="4843304" y="3144050"/>
                </a:cubicBezTo>
                <a:cubicBezTo>
                  <a:pt x="4858485" y="3128870"/>
                  <a:pt x="4866075" y="3110843"/>
                  <a:pt x="4866075" y="3089970"/>
                </a:cubicBezTo>
                <a:cubicBezTo>
                  <a:pt x="4866075" y="3068622"/>
                  <a:pt x="4858485" y="3050596"/>
                  <a:pt x="4843304" y="3035889"/>
                </a:cubicBezTo>
                <a:cubicBezTo>
                  <a:pt x="4828124" y="3021183"/>
                  <a:pt x="4809860" y="3013830"/>
                  <a:pt x="4788512" y="3013830"/>
                </a:cubicBezTo>
                <a:close/>
                <a:moveTo>
                  <a:pt x="0" y="2949788"/>
                </a:moveTo>
                <a:lnTo>
                  <a:pt x="142317" y="2949788"/>
                </a:lnTo>
                <a:lnTo>
                  <a:pt x="142317" y="3943871"/>
                </a:lnTo>
                <a:lnTo>
                  <a:pt x="0" y="3943871"/>
                </a:lnTo>
                <a:close/>
                <a:moveTo>
                  <a:pt x="810277" y="2936979"/>
                </a:moveTo>
                <a:cubicBezTo>
                  <a:pt x="893295" y="2936979"/>
                  <a:pt x="963386" y="2963882"/>
                  <a:pt x="1020550" y="3017689"/>
                </a:cubicBezTo>
                <a:cubicBezTo>
                  <a:pt x="1077714" y="3071495"/>
                  <a:pt x="1106295" y="3137742"/>
                  <a:pt x="1106295" y="3216432"/>
                </a:cubicBezTo>
                <a:cubicBezTo>
                  <a:pt x="1106295" y="3305083"/>
                  <a:pt x="1065024" y="3378325"/>
                  <a:pt x="982480" y="3436156"/>
                </a:cubicBezTo>
                <a:cubicBezTo>
                  <a:pt x="1074512" y="3489324"/>
                  <a:pt x="1120527" y="3567651"/>
                  <a:pt x="1120527" y="3671134"/>
                </a:cubicBezTo>
                <a:cubicBezTo>
                  <a:pt x="1120527" y="3753263"/>
                  <a:pt x="1090641" y="3821149"/>
                  <a:pt x="1030868" y="3874792"/>
                </a:cubicBezTo>
                <a:cubicBezTo>
                  <a:pt x="971095" y="3928435"/>
                  <a:pt x="895667" y="3955257"/>
                  <a:pt x="804584" y="3955257"/>
                </a:cubicBezTo>
                <a:cubicBezTo>
                  <a:pt x="714450" y="3955257"/>
                  <a:pt x="638785" y="3927842"/>
                  <a:pt x="577589" y="3873013"/>
                </a:cubicBezTo>
                <a:cubicBezTo>
                  <a:pt x="516392" y="3818184"/>
                  <a:pt x="485794" y="3750417"/>
                  <a:pt x="485794" y="3669711"/>
                </a:cubicBezTo>
                <a:cubicBezTo>
                  <a:pt x="485794" y="3568599"/>
                  <a:pt x="532759" y="3490748"/>
                  <a:pt x="626688" y="3436156"/>
                </a:cubicBezTo>
                <a:cubicBezTo>
                  <a:pt x="584467" y="3402022"/>
                  <a:pt x="554225" y="3368009"/>
                  <a:pt x="535961" y="3334116"/>
                </a:cubicBezTo>
                <a:cubicBezTo>
                  <a:pt x="517697" y="3300223"/>
                  <a:pt x="508565" y="3260995"/>
                  <a:pt x="508565" y="3216432"/>
                </a:cubicBezTo>
                <a:cubicBezTo>
                  <a:pt x="508565" y="3138691"/>
                  <a:pt x="537740" y="3072681"/>
                  <a:pt x="596089" y="3018400"/>
                </a:cubicBezTo>
                <a:cubicBezTo>
                  <a:pt x="654439" y="2964119"/>
                  <a:pt x="725835" y="2936979"/>
                  <a:pt x="810277" y="2936979"/>
                </a:cubicBezTo>
                <a:close/>
                <a:moveTo>
                  <a:pt x="3212660" y="2934133"/>
                </a:moveTo>
                <a:lnTo>
                  <a:pt x="3116596" y="3147608"/>
                </a:lnTo>
                <a:lnTo>
                  <a:pt x="3196293" y="3147608"/>
                </a:lnTo>
                <a:lnTo>
                  <a:pt x="3357112" y="2934133"/>
                </a:lnTo>
                <a:close/>
                <a:moveTo>
                  <a:pt x="2526167" y="0"/>
                </a:moveTo>
                <a:lnTo>
                  <a:pt x="9372184" y="0"/>
                </a:lnTo>
                <a:lnTo>
                  <a:pt x="9372184" y="6858000"/>
                </a:lnTo>
                <a:lnTo>
                  <a:pt x="2526167" y="6858000"/>
                </a:lnTo>
                <a:cubicBezTo>
                  <a:pt x="3410738" y="5469615"/>
                  <a:pt x="3464971" y="4637466"/>
                  <a:pt x="3262874" y="3911245"/>
                </a:cubicBezTo>
                <a:lnTo>
                  <a:pt x="3257098" y="3892429"/>
                </a:lnTo>
                <a:lnTo>
                  <a:pt x="3261048" y="3889791"/>
                </a:lnTo>
                <a:cubicBezTo>
                  <a:pt x="3271010" y="3933435"/>
                  <a:pt x="3303743" y="3955257"/>
                  <a:pt x="3359246" y="3955257"/>
                </a:cubicBezTo>
                <a:cubicBezTo>
                  <a:pt x="3378696" y="3955257"/>
                  <a:pt x="3397316" y="3951817"/>
                  <a:pt x="3415106" y="3944939"/>
                </a:cubicBezTo>
                <a:cubicBezTo>
                  <a:pt x="3432895" y="3938060"/>
                  <a:pt x="3456496" y="3925133"/>
                  <a:pt x="3485908" y="3906157"/>
                </a:cubicBezTo>
                <a:lnTo>
                  <a:pt x="3485908" y="3827171"/>
                </a:lnTo>
                <a:cubicBezTo>
                  <a:pt x="3452701" y="3850416"/>
                  <a:pt x="3428270" y="3862039"/>
                  <a:pt x="3412615" y="3862039"/>
                </a:cubicBezTo>
                <a:cubicBezTo>
                  <a:pt x="3397435" y="3862039"/>
                  <a:pt x="3389844" y="3850891"/>
                  <a:pt x="3389844" y="3828595"/>
                </a:cubicBezTo>
                <a:lnTo>
                  <a:pt x="3389844" y="3550365"/>
                </a:lnTo>
                <a:cubicBezTo>
                  <a:pt x="3389844" y="3495336"/>
                  <a:pt x="3388303" y="3457978"/>
                  <a:pt x="3385219" y="3438290"/>
                </a:cubicBezTo>
                <a:cubicBezTo>
                  <a:pt x="3382136" y="3418603"/>
                  <a:pt x="3374901" y="3398916"/>
                  <a:pt x="3363516" y="3379229"/>
                </a:cubicBezTo>
                <a:cubicBezTo>
                  <a:pt x="3352130" y="3359542"/>
                  <a:pt x="3339322" y="3343768"/>
                  <a:pt x="3325090" y="3331909"/>
                </a:cubicBezTo>
                <a:cubicBezTo>
                  <a:pt x="3282395" y="3294906"/>
                  <a:pt x="3225706" y="3276405"/>
                  <a:pt x="3155022" y="3276405"/>
                </a:cubicBezTo>
                <a:cubicBezTo>
                  <a:pt x="3131421" y="3276405"/>
                  <a:pt x="3109199" y="3278258"/>
                  <a:pt x="3088355" y="3281964"/>
                </a:cubicBezTo>
                <a:lnTo>
                  <a:pt x="3035955" y="3296930"/>
                </a:lnTo>
                <a:lnTo>
                  <a:pt x="2948588" y="3094686"/>
                </a:lnTo>
                <a:cubicBezTo>
                  <a:pt x="2610044" y="2328614"/>
                  <a:pt x="2230263" y="1484527"/>
                  <a:pt x="25261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s-MX" sz="115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489B18E-7E55-A6FC-D20C-A827F5EF8219}"/>
              </a:ext>
            </a:extLst>
          </p:cNvPr>
          <p:cNvSpPr txBox="1"/>
          <p:nvPr/>
        </p:nvSpPr>
        <p:spPr>
          <a:xfrm flipH="1">
            <a:off x="197290" y="1288435"/>
            <a:ext cx="441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>
                <a:solidFill>
                  <a:schemeClr val="bg1"/>
                </a:solidFill>
              </a:rPr>
              <a:t>11 de julio de 2024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AD5E696-C751-7410-987F-21224EE3D2A1}"/>
              </a:ext>
            </a:extLst>
          </p:cNvPr>
          <p:cNvSpPr txBox="1"/>
          <p:nvPr/>
        </p:nvSpPr>
        <p:spPr>
          <a:xfrm flipH="1">
            <a:off x="6096000" y="5623369"/>
            <a:ext cx="5480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25 de septiembre de 2024</a:t>
            </a:r>
          </a:p>
        </p:txBody>
      </p:sp>
    </p:spTree>
    <p:extLst>
      <p:ext uri="{BB962C8B-B14F-4D97-AF65-F5344CB8AC3E}">
        <p14:creationId xmlns:p14="http://schemas.microsoft.com/office/powerpoint/2010/main" val="264297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áfico 5">
            <a:extLst>
              <a:ext uri="{FF2B5EF4-FFF2-40B4-BE49-F238E27FC236}">
                <a16:creationId xmlns:a16="http://schemas.microsoft.com/office/drawing/2014/main" id="{43AF094B-FCE6-9837-E9F0-7F19B407C3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49138" y="1168647"/>
            <a:ext cx="6342792" cy="5040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63CD8B8-9B34-CACA-D01C-BE75E127A0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567" t="32593" r="9616" b="17040"/>
          <a:stretch/>
        </p:blipFill>
        <p:spPr>
          <a:xfrm>
            <a:off x="6683024" y="1043755"/>
            <a:ext cx="3025420" cy="26448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7F7305C-405A-2119-D2AC-277C8FEF8D3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1394" t="8832" r="6381" b="11171"/>
          <a:stretch/>
        </p:blipFill>
        <p:spPr>
          <a:xfrm>
            <a:off x="8297334" y="3950624"/>
            <a:ext cx="3388844" cy="2472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881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áfico 5">
            <a:extLst>
              <a:ext uri="{FF2B5EF4-FFF2-40B4-BE49-F238E27FC236}">
                <a16:creationId xmlns:a16="http://schemas.microsoft.com/office/drawing/2014/main" id="{43AF094B-FCE6-9837-E9F0-7F19B407C3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94533" y="785442"/>
            <a:ext cx="5829422" cy="5970958"/>
          </a:xfrm>
          <a:prstGeom prst="rect">
            <a:avLst/>
          </a:prstGeom>
        </p:spPr>
      </p:pic>
      <p:pic>
        <p:nvPicPr>
          <p:cNvPr id="2050" name="Picture 2" descr="Diseño PNG Y SVG De Silueta De Estilo De Pelo De Hombres Para Camisetas">
            <a:extLst>
              <a:ext uri="{FF2B5EF4-FFF2-40B4-BE49-F238E27FC236}">
                <a16:creationId xmlns:a16="http://schemas.microsoft.com/office/drawing/2014/main" id="{69F59B04-5B7F-0CA8-4005-C86828E01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830" y="1072216"/>
            <a:ext cx="2356784" cy="2356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iseño PNG Y SVG De Silueta De Pelo De Corte Asimétrico Para Camisetas">
            <a:extLst>
              <a:ext uri="{FF2B5EF4-FFF2-40B4-BE49-F238E27FC236}">
                <a16:creationId xmlns:a16="http://schemas.microsoft.com/office/drawing/2014/main" id="{BA2739F7-9ED8-E297-D6B5-870E05790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4156" y="3429000"/>
            <a:ext cx="3053644" cy="305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5844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ividendo">
  <a:themeElements>
    <a:clrScheme name="Personalizado 1">
      <a:dk1>
        <a:srgbClr val="000000"/>
      </a:dk1>
      <a:lt1>
        <a:sysClr val="window" lastClr="FFFFFF"/>
      </a:lt1>
      <a:dk2>
        <a:srgbClr val="242852"/>
      </a:dk2>
      <a:lt2>
        <a:srgbClr val="0F8EC5"/>
      </a:lt2>
      <a:accent1>
        <a:srgbClr val="30B3ED"/>
      </a:accent1>
      <a:accent2>
        <a:srgbClr val="B8E5F9"/>
      </a:accent2>
      <a:accent3>
        <a:srgbClr val="30B3ED"/>
      </a:accent3>
      <a:accent4>
        <a:srgbClr val="3777AE"/>
      </a:accent4>
      <a:accent5>
        <a:srgbClr val="0F8EC5"/>
      </a:accent5>
      <a:accent6>
        <a:srgbClr val="031C27"/>
      </a:accent6>
      <a:hlink>
        <a:srgbClr val="074762"/>
      </a:hlink>
      <a:folHlink>
        <a:srgbClr val="89D4F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1_Dividendo">
  <a:themeElements>
    <a:clrScheme name="Personalizado 1">
      <a:dk1>
        <a:srgbClr val="000000"/>
      </a:dk1>
      <a:lt1>
        <a:sysClr val="window" lastClr="FFFFFF"/>
      </a:lt1>
      <a:dk2>
        <a:srgbClr val="242852"/>
      </a:dk2>
      <a:lt2>
        <a:srgbClr val="0F8EC5"/>
      </a:lt2>
      <a:accent1>
        <a:srgbClr val="30B3ED"/>
      </a:accent1>
      <a:accent2>
        <a:srgbClr val="B8E5F9"/>
      </a:accent2>
      <a:accent3>
        <a:srgbClr val="30B3ED"/>
      </a:accent3>
      <a:accent4>
        <a:srgbClr val="3777AE"/>
      </a:accent4>
      <a:accent5>
        <a:srgbClr val="0F8EC5"/>
      </a:accent5>
      <a:accent6>
        <a:srgbClr val="031C27"/>
      </a:accent6>
      <a:hlink>
        <a:srgbClr val="074762"/>
      </a:hlink>
      <a:folHlink>
        <a:srgbClr val="89D4F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Dividendo</Template>
  <TotalTime>308</TotalTime>
  <Words>77</Words>
  <Application>Microsoft Office PowerPoint</Application>
  <PresentationFormat>Panorámica</PresentationFormat>
  <Paragraphs>22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Gill Sans MT</vt:lpstr>
      <vt:lpstr>Wingdings 2</vt:lpstr>
      <vt:lpstr>Dividendo</vt:lpstr>
      <vt:lpstr>1_Dividendo</vt:lpstr>
      <vt:lpstr>ANÁLISIS DE LOS ERRORES EN LOS DESPLAZAMIENTOS DE CAMILLA EN TRATAMIENTOS DE RT (OFFLINE REVIEW)</vt:lpstr>
      <vt:lpstr>Presentación de PowerPoint</vt:lpstr>
      <vt:lpstr>Presentación de PowerPoint</vt:lpstr>
      <vt:lpstr>Presentación de PowerPoint</vt:lpstr>
      <vt:lpstr>Presentación de PowerPoint</vt:lpstr>
      <vt:lpstr>ERROR EN DESPLAZAMIENTOS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 López Ruiz</dc:creator>
  <cp:lastModifiedBy>Christopher López Ruiz</cp:lastModifiedBy>
  <cp:revision>15</cp:revision>
  <dcterms:created xsi:type="dcterms:W3CDTF">2024-10-01T01:13:12Z</dcterms:created>
  <dcterms:modified xsi:type="dcterms:W3CDTF">2024-10-27T21:21:28Z</dcterms:modified>
</cp:coreProperties>
</file>

<file path=docProps/thumbnail.jpeg>
</file>